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13"/>
  </p:notesMasterIdLst>
  <p:sldIdLst>
    <p:sldId id="276" r:id="rId7"/>
    <p:sldId id="257" r:id="rId8"/>
    <p:sldId id="258" r:id="rId9"/>
    <p:sldId id="259" r:id="rId10"/>
    <p:sldId id="26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rs H Percival (WBCA)" initials="MHP(" lastIdx="1" clrIdx="0">
    <p:extLst>
      <p:ext uri="{19B8F6BF-5375-455C-9EA6-DF929625EA0E}">
        <p15:presenceInfo xmlns:p15="http://schemas.microsoft.com/office/powerpoint/2012/main" userId="S::HPercival@WBCA.shirelandcat.org.uk::40827e7e-4b8d-4dea-90e3-f7fddbe7ab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DFF"/>
    <a:srgbClr val="00AEB7"/>
    <a:srgbClr val="0C83C6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 M Gardner (WBCA)" userId="cbe6cd48-4539-4e98-93fc-31ac0c53736b" providerId="ADAL" clId="{B73AFE3B-B354-4C57-84B2-D48F8A2C7D92}"/>
    <pc:docChg chg="undo custSel addSld delSld">
      <pc:chgData name="Miss M Gardner (WBCA)" userId="cbe6cd48-4539-4e98-93fc-31ac0c53736b" providerId="ADAL" clId="{B73AFE3B-B354-4C57-84B2-D48F8A2C7D92}" dt="2023-05-09T12:29:25.038" v="18" actId="47"/>
      <pc:docMkLst>
        <pc:docMk/>
      </pc:docMkLst>
      <pc:sldChg chg="del">
        <pc:chgData name="Miss M Gardner (WBCA)" userId="cbe6cd48-4539-4e98-93fc-31ac0c53736b" providerId="ADAL" clId="{B73AFE3B-B354-4C57-84B2-D48F8A2C7D92}" dt="2023-05-09T12:29:10.352" v="0" actId="47"/>
        <pc:sldMkLst>
          <pc:docMk/>
          <pc:sldMk cId="3857352782" sldId="256"/>
        </pc:sldMkLst>
      </pc:sldChg>
      <pc:sldChg chg="del">
        <pc:chgData name="Miss M Gardner (WBCA)" userId="cbe6cd48-4539-4e98-93fc-31ac0c53736b" providerId="ADAL" clId="{B73AFE3B-B354-4C57-84B2-D48F8A2C7D92}" dt="2023-05-09T12:29:16.836" v="13" actId="47"/>
        <pc:sldMkLst>
          <pc:docMk/>
          <pc:sldMk cId="2732458124" sldId="262"/>
        </pc:sldMkLst>
      </pc:sldChg>
      <pc:sldChg chg="del">
        <pc:chgData name="Miss M Gardner (WBCA)" userId="cbe6cd48-4539-4e98-93fc-31ac0c53736b" providerId="ADAL" clId="{B73AFE3B-B354-4C57-84B2-D48F8A2C7D92}" dt="2023-05-09T12:29:17.862" v="14" actId="47"/>
        <pc:sldMkLst>
          <pc:docMk/>
          <pc:sldMk cId="4064302490" sldId="263"/>
        </pc:sldMkLst>
      </pc:sldChg>
      <pc:sldChg chg="del">
        <pc:chgData name="Miss M Gardner (WBCA)" userId="cbe6cd48-4539-4e98-93fc-31ac0c53736b" providerId="ADAL" clId="{B73AFE3B-B354-4C57-84B2-D48F8A2C7D92}" dt="2023-05-09T12:29:18.457" v="15" actId="47"/>
        <pc:sldMkLst>
          <pc:docMk/>
          <pc:sldMk cId="92586197" sldId="264"/>
        </pc:sldMkLst>
      </pc:sldChg>
      <pc:sldChg chg="add del">
        <pc:chgData name="Miss M Gardner (WBCA)" userId="cbe6cd48-4539-4e98-93fc-31ac0c53736b" providerId="ADAL" clId="{B73AFE3B-B354-4C57-84B2-D48F8A2C7D92}" dt="2023-05-09T12:29:25.038" v="18" actId="47"/>
        <pc:sldMkLst>
          <pc:docMk/>
          <pc:sldMk cId="1765986435" sldId="265"/>
        </pc:sldMkLst>
      </pc:sldChg>
      <pc:sldChg chg="del">
        <pc:chgData name="Miss M Gardner (WBCA)" userId="cbe6cd48-4539-4e98-93fc-31ac0c53736b" providerId="ADAL" clId="{B73AFE3B-B354-4C57-84B2-D48F8A2C7D92}" dt="2023-05-09T12:29:10.829" v="2" actId="47"/>
        <pc:sldMkLst>
          <pc:docMk/>
          <pc:sldMk cId="3692540318" sldId="267"/>
        </pc:sldMkLst>
      </pc:sldChg>
      <pc:sldChg chg="del">
        <pc:chgData name="Miss M Gardner (WBCA)" userId="cbe6cd48-4539-4e98-93fc-31ac0c53736b" providerId="ADAL" clId="{B73AFE3B-B354-4C57-84B2-D48F8A2C7D92}" dt="2023-05-09T12:29:11.030" v="3" actId="47"/>
        <pc:sldMkLst>
          <pc:docMk/>
          <pc:sldMk cId="1004958489" sldId="268"/>
        </pc:sldMkLst>
      </pc:sldChg>
      <pc:sldChg chg="del">
        <pc:chgData name="Miss M Gardner (WBCA)" userId="cbe6cd48-4539-4e98-93fc-31ac0c53736b" providerId="ADAL" clId="{B73AFE3B-B354-4C57-84B2-D48F8A2C7D92}" dt="2023-05-09T12:29:11.261" v="4" actId="47"/>
        <pc:sldMkLst>
          <pc:docMk/>
          <pc:sldMk cId="1584681522" sldId="269"/>
        </pc:sldMkLst>
      </pc:sldChg>
      <pc:sldChg chg="del">
        <pc:chgData name="Miss M Gardner (WBCA)" userId="cbe6cd48-4539-4e98-93fc-31ac0c53736b" providerId="ADAL" clId="{B73AFE3B-B354-4C57-84B2-D48F8A2C7D92}" dt="2023-05-09T12:29:11.987" v="7" actId="47"/>
        <pc:sldMkLst>
          <pc:docMk/>
          <pc:sldMk cId="3070428218" sldId="270"/>
        </pc:sldMkLst>
      </pc:sldChg>
      <pc:sldChg chg="del">
        <pc:chgData name="Miss M Gardner (WBCA)" userId="cbe6cd48-4539-4e98-93fc-31ac0c53736b" providerId="ADAL" clId="{B73AFE3B-B354-4C57-84B2-D48F8A2C7D92}" dt="2023-05-09T12:29:11.760" v="6" actId="47"/>
        <pc:sldMkLst>
          <pc:docMk/>
          <pc:sldMk cId="2810384141" sldId="271"/>
        </pc:sldMkLst>
      </pc:sldChg>
      <pc:sldChg chg="del">
        <pc:chgData name="Miss M Gardner (WBCA)" userId="cbe6cd48-4539-4e98-93fc-31ac0c53736b" providerId="ADAL" clId="{B73AFE3B-B354-4C57-84B2-D48F8A2C7D92}" dt="2023-05-09T12:29:12.522" v="9" actId="47"/>
        <pc:sldMkLst>
          <pc:docMk/>
          <pc:sldMk cId="794787338" sldId="272"/>
        </pc:sldMkLst>
      </pc:sldChg>
      <pc:sldChg chg="del">
        <pc:chgData name="Miss M Gardner (WBCA)" userId="cbe6cd48-4539-4e98-93fc-31ac0c53736b" providerId="ADAL" clId="{B73AFE3B-B354-4C57-84B2-D48F8A2C7D92}" dt="2023-05-09T12:29:12.902" v="10" actId="47"/>
        <pc:sldMkLst>
          <pc:docMk/>
          <pc:sldMk cId="638366976" sldId="273"/>
        </pc:sldMkLst>
      </pc:sldChg>
      <pc:sldChg chg="del">
        <pc:chgData name="Miss M Gardner (WBCA)" userId="cbe6cd48-4539-4e98-93fc-31ac0c53736b" providerId="ADAL" clId="{B73AFE3B-B354-4C57-84B2-D48F8A2C7D92}" dt="2023-05-09T12:29:13.484" v="11" actId="47"/>
        <pc:sldMkLst>
          <pc:docMk/>
          <pc:sldMk cId="4269446360" sldId="274"/>
        </pc:sldMkLst>
      </pc:sldChg>
      <pc:sldChg chg="del">
        <pc:chgData name="Miss M Gardner (WBCA)" userId="cbe6cd48-4539-4e98-93fc-31ac0c53736b" providerId="ADAL" clId="{B73AFE3B-B354-4C57-84B2-D48F8A2C7D92}" dt="2023-05-09T12:29:10.586" v="1" actId="47"/>
        <pc:sldMkLst>
          <pc:docMk/>
          <pc:sldMk cId="4090474811" sldId="275"/>
        </pc:sldMkLst>
      </pc:sldChg>
      <pc:sldChg chg="del">
        <pc:chgData name="Miss M Gardner (WBCA)" userId="cbe6cd48-4539-4e98-93fc-31ac0c53736b" providerId="ADAL" clId="{B73AFE3B-B354-4C57-84B2-D48F8A2C7D92}" dt="2023-05-09T12:29:16.363" v="12" actId="47"/>
        <pc:sldMkLst>
          <pc:docMk/>
          <pc:sldMk cId="2177381598" sldId="277"/>
        </pc:sldMkLst>
      </pc:sldChg>
      <pc:sldChg chg="del">
        <pc:chgData name="Miss M Gardner (WBCA)" userId="cbe6cd48-4539-4e98-93fc-31ac0c53736b" providerId="ADAL" clId="{B73AFE3B-B354-4C57-84B2-D48F8A2C7D92}" dt="2023-05-09T12:29:11.487" v="5" actId="47"/>
        <pc:sldMkLst>
          <pc:docMk/>
          <pc:sldMk cId="1371008941" sldId="278"/>
        </pc:sldMkLst>
      </pc:sldChg>
      <pc:sldChg chg="del">
        <pc:chgData name="Miss M Gardner (WBCA)" userId="cbe6cd48-4539-4e98-93fc-31ac0c53736b" providerId="ADAL" clId="{B73AFE3B-B354-4C57-84B2-D48F8A2C7D92}" dt="2023-05-09T12:29:12.266" v="8" actId="47"/>
        <pc:sldMkLst>
          <pc:docMk/>
          <pc:sldMk cId="594681371" sldId="2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3EB43-764D-4467-988B-C801C8D54DD0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2A1A0-5F38-483B-8839-C9BEF452F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946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D2310-F2E0-41CC-A2D9-EE686FFFE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394" y="1653586"/>
            <a:ext cx="9144000" cy="2387600"/>
          </a:xfrm>
        </p:spPr>
        <p:txBody>
          <a:bodyPr anchor="b">
            <a:norm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2C92CF-BB64-4B4D-BE18-DCFD3B4FD4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394" y="4084731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3CCC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FC3D9-B525-4B00-98B1-CEDD321EE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391F-C576-4ED2-8433-03F6DC0F06AE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59AA8-612A-4D08-AC4C-7E2721D21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F60C9-0E38-4913-A493-6DFAC8F7C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2996-A4C1-4B50-895D-F6A95D1E2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24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6D573-3898-427F-AF2A-CEA25AE17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0C6EA5-3C71-4ABF-8E89-DC1D8C36EF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F2349-37B2-4A68-B07E-A537A92C9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391F-C576-4ED2-8433-03F6DC0F06AE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EDF89-CD79-4263-9D31-EE61C0E4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D992E-558A-4969-BBFE-D4979C64E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2996-A4C1-4B50-895D-F6A95D1E2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833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B9AB35-8C65-49F4-B8A9-7B26713979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F929FD-E8DF-411C-8416-6FFF47734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63002-D8CD-4AD7-89EE-5AFE9D61C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391F-C576-4ED2-8433-03F6DC0F06AE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A7CAE-42AF-4436-B98E-BFB9535B7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2D1A4-B943-47D3-A7DE-074036A8F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2996-A4C1-4B50-895D-F6A95D1E2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389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FA40E-F2B7-457D-A8AB-32F5E9385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64FB1A-DF8F-4031-AE34-DE35B856A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2DC3B-3E3F-4A93-B4FA-591CA2B4C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A7CC-6377-4CA2-AD37-EFC6C10FCE98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1573A-6755-488C-BCE2-BFE4F0556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D091A-639E-49B5-8ABF-13DD81C85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802C-9409-4EAA-A1BC-1138EEE17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265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DB498-0FE2-4DFA-AAF2-5A6C2532F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31" y="278674"/>
            <a:ext cx="11118669" cy="6792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46769-13EA-47D9-89AD-22AC8D5B1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31" y="1106824"/>
            <a:ext cx="11118669" cy="49395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DB92C-BA7D-4D36-AC59-97C08C895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A7CC-6377-4CA2-AD37-EFC6C10FCE98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A6FB5-E66D-478A-A3A2-005BC59B3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4F557-0C8E-474D-B187-4A65AE9E9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802C-9409-4EAA-A1BC-1138EEE17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681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2ED84-B882-4265-B732-F3D5A55A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2FF61-E357-4ACF-A7B5-4A66449B9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70AD7-D406-438E-A282-1CB202189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A7CC-6377-4CA2-AD37-EFC6C10FCE98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B2975-DF11-40DF-9776-7C4501A46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760C1-558A-4287-B387-48380F61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802C-9409-4EAA-A1BC-1138EEE17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552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BE961-0696-4E64-8851-ED390D2D2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68A5D-4ECC-45F2-902D-D00072E47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1558F5-A417-43CE-A31E-EE954FAF9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63125-D2A0-41C0-9603-440107B31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A7CC-6377-4CA2-AD37-EFC6C10FCE98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7597B8-6570-4717-90E5-43E55BD28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F21A6-7F60-4501-8864-ACC3987C6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802C-9409-4EAA-A1BC-1138EEE17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734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15D3-F3A6-4A5A-9259-2C196176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3825A-A09A-44B8-B614-EFEF99C85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A18BB-3DC7-49CE-BA97-2BB5F75C2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0B19E2-FE7C-4B73-AF66-9010590934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5323FB-9D6A-499E-9F04-374C1BBBE4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613E05-5464-4C53-AFD5-BA94101B9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A7CC-6377-4CA2-AD37-EFC6C10FCE98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97866D-770B-4CAB-8589-C8D4A0B7F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C17D73-7D44-43CA-93C2-6E5E255E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802C-9409-4EAA-A1BC-1138EEE17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083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5734-464F-47A8-B52A-42C598B5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96E1EE-AA6C-493F-B750-BEDF8CAC8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A7CC-6377-4CA2-AD37-EFC6C10FCE98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B5BC87-250C-4B7F-9375-1E03B42DC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B6B266-2139-4673-AB21-4D79FE705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802C-9409-4EAA-A1BC-1138EEE17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753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886DAC-0524-4210-A84D-7662208F3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A7CC-6377-4CA2-AD37-EFC6C10FCE98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4FE2DA-4BD9-48E8-9236-BF6681AC9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E3CDB-6795-4B66-9D8B-D4CB954C2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802C-9409-4EAA-A1BC-1138EEE17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380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9189E-2818-4C9C-947D-D638FC3A6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03B65-0B82-449D-B8C2-0542B1824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F0AF4-CCC0-426A-A477-E88B9DB94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341BFF-669D-4B5D-8778-862C086F8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A7CC-6377-4CA2-AD37-EFC6C10FCE98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9CC7A-9D3F-45C6-844F-88A110856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30AD26-B666-4494-8134-AAF2EDF17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802C-9409-4EAA-A1BC-1138EEE17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68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78DA4-1828-41F9-9FD8-4CC2ADFC7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2C1A2-3B04-4EFA-A3DA-9FF501635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751E9-8CB2-490A-98FA-8A024950C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391F-C576-4ED2-8433-03F6DC0F06AE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8001D-2B12-4EA5-96CB-3E713919A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8A88A-6991-4925-96FE-106DA7645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2996-A4C1-4B50-895D-F6A95D1E2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585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008C0-D51D-4E71-9F73-FC074A0A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666015-8CDF-4D4E-9B7D-5E5291E4D6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C39FA5-C592-4953-B63E-F394BEC2B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FB445-1A1A-4977-9525-BEEFD8A31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A7CC-6377-4CA2-AD37-EFC6C10FCE98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996595-61B1-44E7-972D-4FF8150BB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2FC1F-C30C-4AEA-9093-43EA91C2A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802C-9409-4EAA-A1BC-1138EEE17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496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72F32-83A8-4339-8E3E-958EB36E7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4C0F5-9F2C-4F8E-8FCA-C69BB5D17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E4E53-DAD7-4E36-AF3F-0A990188C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A7CC-6377-4CA2-AD37-EFC6C10FCE98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FEC3F-62E8-4210-8331-43BA89B82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10538-CD03-4617-8F96-7C81481AF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802C-9409-4EAA-A1BC-1138EEE17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055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172995-A5C1-4FCA-8F91-DA1A0D0B7F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F2A578-EBFA-416D-9762-67C453A23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93107-9935-4843-B319-8DA51965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A7CC-6377-4CA2-AD37-EFC6C10FCE98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5F429-5608-40EB-BC5E-58CBDD929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E3062-6649-4E36-9FA6-7F057693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802C-9409-4EAA-A1BC-1138EEE17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778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5C083-2533-45AD-86F5-F472246C5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2AE23-EFFA-4093-AB7B-7F9C77C0D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26217-31C6-437A-92B5-AA2D88AE2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B80A-B52F-495A-99F2-98AC3B02EDB9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029CF-EFCF-4A54-8891-C9BBB09F2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BF1D-4B74-4AB2-9B70-B4CC3C067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5FB-6166-465D-8CBD-AE6224E05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515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6E0BA-ECEF-427C-B6C4-768A21757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404AD-86C3-436E-8A76-6687FA1F2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43A87-C91B-476B-8937-83CEBA70D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B80A-B52F-495A-99F2-98AC3B02EDB9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EF7B7-D63B-4842-BE7D-7746B0CCE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994A2-621E-4F44-9D3B-5BA667BD8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5FB-6166-465D-8CBD-AE6224E05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685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2CA78-9E14-4470-A26C-3DC56DF11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9A75A-0AE9-435C-9158-A91531ADF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0BC57-DAF3-4FF2-B4D7-AEBF9B49F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B80A-B52F-495A-99F2-98AC3B02EDB9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4D53F-A10F-40AA-B4FF-5C0A298EE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010B2-F7D7-46DB-894D-87D0C78C8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5FB-6166-465D-8CBD-AE6224E05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406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FE821-99D5-4FD5-A45A-23ABC207B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45850-8F10-4B0A-9C60-3C95C7D8AF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05F4A4-17E5-4B72-8B66-5C30857A0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B8E9B0-1724-4F5B-BA51-72E224064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B80A-B52F-495A-99F2-98AC3B02EDB9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A0B527-0154-401E-B7B8-B6D34914A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01D29-CB1B-49D4-8DCE-DFD7F6B5C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5FB-6166-465D-8CBD-AE6224E05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9261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68241-E298-4FA3-996B-00E88149C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30254-E113-4D12-954B-0C12A5972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6EFB4-AA84-4FCB-B5D8-AED44EB7D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76FEE-1AF6-4B77-995D-36DC0716F3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08FA59-789C-4AFE-A4FE-E7E56DFC12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D95DD8-E612-47B0-B036-6777FF8DD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B80A-B52F-495A-99F2-98AC3B02EDB9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B77608-C83C-4B76-A74B-16F777D52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443D9A-107D-41B5-A9F5-0C7BA881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5FB-6166-465D-8CBD-AE6224E05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5620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1C6E3-16C0-4533-AD6A-932266E2A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30D0C5-D8E3-40AA-B2AE-C864ACCB8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B80A-B52F-495A-99F2-98AC3B02EDB9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FF4CA1-6F8D-4833-AB64-D286C5912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13A5A-FAF5-4810-A662-95AEC260B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5FB-6166-465D-8CBD-AE6224E05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962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446F0E-FDC7-4059-A0AF-5F1418881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B80A-B52F-495A-99F2-98AC3B02EDB9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2BAD39-2733-40ED-83DA-EB352DE24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C4359-13A8-4E04-AAC0-ABF924A32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5FB-6166-465D-8CBD-AE6224E05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769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379E7-77C6-453E-A508-152970797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ACE7A-6FED-4C29-B200-A6011A69A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92900-AC35-464D-B0EE-FF913CD98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391F-C576-4ED2-8433-03F6DC0F06AE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1BD25-74EB-4324-BA90-C93752EA3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93078-7CB7-409B-82E5-D634F6B14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2996-A4C1-4B50-895D-F6A95D1E2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1986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0244D-12CD-44F3-AC77-C39C6B2B4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2A8E6-1D38-4D44-9615-FCB78EF4B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DE210-E9D6-4F71-98D1-79763456E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4D7735-B29C-4FE6-A129-01FB98AAE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B80A-B52F-495A-99F2-98AC3B02EDB9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A70059-35CA-4329-9E67-D7DFC900D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8EC251-3410-4C76-8294-05349FBE4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5FB-6166-465D-8CBD-AE6224E05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4754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CA12D-351D-45DC-BA0F-B7F56739B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5E3799-A48F-4640-8501-4DE835B773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F1072-F616-44A3-A751-58E4F179F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44C0BA-DD0E-4509-A36C-B88DE40DA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B80A-B52F-495A-99F2-98AC3B02EDB9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71958-751D-4306-915E-3A3C44C5C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66048-4A7B-457D-80B4-120AEEB04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5FB-6166-465D-8CBD-AE6224E05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8172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AE33F-938E-49A7-AFED-BE256006E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E268E5-AD37-458F-8451-EBD484AD0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C48F2-2BEC-4D01-8890-F84A1D314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B80A-B52F-495A-99F2-98AC3B02EDB9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70ACC-9ADA-4335-A9E9-901D01AA0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C864A-9C4A-41A5-963E-1473F3B6D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5FB-6166-465D-8CBD-AE6224E05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4958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70EE4E-E5BE-4893-913C-3CFBD18ED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5A7DE3-C154-43C5-88A8-279A1D316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F7819-27BC-4A68-A969-426F150A4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B80A-B52F-495A-99F2-98AC3B02EDB9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0B138-2646-4CBD-BC99-E842A8839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9E6C3-5F1C-4019-84FA-551315DD2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5FB-6166-465D-8CBD-AE6224E05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31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6EA9E-FD51-4FFA-9658-97E9A642C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68647-F17A-4A17-ABC6-50A48D0BAE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1839E-86C1-4B87-9290-1F375C1AF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F2A51-8F1E-410E-901B-A4EE6510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391F-C576-4ED2-8433-03F6DC0F06AE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40363-4129-49C6-B2B7-5B616475D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D2C905-9129-4A51-BBEB-2268940F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2996-A4C1-4B50-895D-F6A95D1E2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949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7F6F0-5EFE-458A-8D9F-576FB3DA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29DA1-4C54-444F-BA2D-E3BEC1BF4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8BA7D-4048-4831-A4AF-336F27B03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6BF42D-AC18-454E-ABA9-CD6D21E311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56A34A-60CB-4B5D-A816-863F72FF5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1B0C3D-CB2A-4C30-921C-1AE21D9E8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391F-C576-4ED2-8433-03F6DC0F06AE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283D19-04B3-41D1-873E-A3B457880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2160C5-F90B-4B4E-948B-DC21F52CB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2996-A4C1-4B50-895D-F6A95D1E2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875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3361A-408B-4A37-A148-64C272B41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E5C542-1C27-4EE8-AFEB-DFFF3BDF9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391F-C576-4ED2-8433-03F6DC0F06AE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2E1BF2-7E6E-42A6-A677-5E492ED0D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4E9D4A-86B8-41F9-B392-DFB223C14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2996-A4C1-4B50-895D-F6A95D1E2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E2E7BB-6930-46E2-9010-349FA32F8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391F-C576-4ED2-8433-03F6DC0F06AE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03A347-04CA-4DB1-897E-3361D0768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67685B-88FA-4C02-B56E-85D17D0BC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2996-A4C1-4B50-895D-F6A95D1E2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393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027C3-AA16-43D1-A377-0C98ADABF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61C4F-FD9A-44A0-85D4-726228C18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6B7FD-3AAA-47DD-851E-55408B8B0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0E0C9-8265-4EAC-9672-25A27C4C9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391F-C576-4ED2-8433-03F6DC0F06AE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704DD-A223-49DE-82A4-005208299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8B34C-ECAC-4A2D-B6B6-EB0C5C897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2996-A4C1-4B50-895D-F6A95D1E2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504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43C74-B98D-410B-B40E-073886373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9D8B-CA32-4060-97B0-8D22FA14E4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DF768-DFD6-44C6-8EB7-1E8B2F29D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ACA759-809A-402E-9D1F-6015B151C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391F-C576-4ED2-8433-03F6DC0F06AE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BA136-33F3-4C51-A3B6-8BC67AB54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DBCEF-9D20-48C4-A070-A24667917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2996-A4C1-4B50-895D-F6A95D1E2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74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and person posing for the camera&#10;&#10;Description automatically generated">
            <a:extLst>
              <a:ext uri="{FF2B5EF4-FFF2-40B4-BE49-F238E27FC236}">
                <a16:creationId xmlns:a16="http://schemas.microsoft.com/office/drawing/2014/main" id="{93E50CE1-AD1A-4C0F-AD66-855F4BA0AA8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06CF83-428F-40E5-B9CB-5F703529F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7B60A-53FF-4C48-891D-D96B402DE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254BD-44BE-4149-9B5D-381EF32E7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8FAD391F-C576-4ED2-8433-03F6DC0F06AE}" type="datetimeFigureOut">
              <a:rPr lang="en-GB" smtClean="0"/>
              <a:pPr/>
              <a:t>09/05/2023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729F8-D7B4-48A0-905D-6058B085E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427A9-BFCA-43F1-B9E8-A549750F5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6D2A2996-A4C1-4B50-895D-F6A95D1E27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3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8AE0685-B18F-4E16-BDD6-4217A2EEF3A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72D42E-E2B9-43EE-B3AB-55EBA1D8A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31" y="278674"/>
            <a:ext cx="11118669" cy="6879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47A17-8EEA-49E0-A050-E16733D6D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5131" y="1027611"/>
            <a:ext cx="11118669" cy="5149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6AA3B-6718-46DB-AD3B-79AE4E95B7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1C8A7CC-6377-4CA2-AD37-EFC6C10FCE98}" type="datetimeFigureOut">
              <a:rPr lang="en-GB" smtClean="0"/>
              <a:pPr/>
              <a:t>09/05/2023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9E75A-171B-45E4-85A0-FA22A87F3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50F1E-7AC8-4E52-B784-714B17B77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4005802C-9409-4EAA-A1BC-1138EEE178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05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C83C6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0481EE2-DFAF-4B73-922B-216FCE5F58E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CA4FBD-3E17-42D3-B92B-1E3442285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16" y="127181"/>
            <a:ext cx="108835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F2DE7-B9AE-42D3-BCC2-889C943F3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16" y="1496289"/>
            <a:ext cx="10883537" cy="4723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213EA-6578-4F80-9597-B450F5A79B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AD05B80A-B52F-495A-99F2-98AC3B02EDB9}" type="datetimeFigureOut">
              <a:rPr lang="en-GB" smtClean="0"/>
              <a:pPr/>
              <a:t>09/05/2023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114C3-38BB-46F6-BC31-1C7B612B83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2F25E-5AF3-4BE3-BAC5-BA04C29D5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6C9BA5FB-6166-465D-8CBD-AE6224E050C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86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B7CB33-D34D-32B9-B9A3-A9BC6FFA0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8 Examinations </a:t>
            </a:r>
            <a:br>
              <a:rPr lang="en-GB" dirty="0"/>
            </a:br>
            <a:r>
              <a:rPr lang="en-GB" dirty="0"/>
              <a:t>June 2023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4786BFD-F14A-F53E-6717-CE12E01415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360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805F7-EEC4-7132-2EC7-5E1F06BE6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241" y="1089716"/>
            <a:ext cx="11027735" cy="108995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u="sng" dirty="0">
                <a:solidFill>
                  <a:schemeClr val="tx1"/>
                </a:solidFill>
              </a:rPr>
              <a:t>Areas tested on the summer L4L exams</a:t>
            </a:r>
            <a:r>
              <a:rPr lang="en-GB" dirty="0">
                <a:solidFill>
                  <a:schemeClr val="tx1"/>
                </a:solidFill>
              </a:rPr>
              <a:t> (Y8)                                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56683-D749-B2A3-09E2-FBF05152D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241" y="2265402"/>
            <a:ext cx="11027735" cy="459259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1"/>
                </a:solidFill>
                <a:latin typeface="+mn-lt"/>
              </a:rPr>
              <a:t>RE</a:t>
            </a:r>
          </a:p>
          <a:p>
            <a:r>
              <a:rPr lang="en-GB" sz="3600" dirty="0">
                <a:solidFill>
                  <a:schemeClr val="tx1"/>
                </a:solidFill>
                <a:latin typeface="+mn-lt"/>
              </a:rPr>
              <a:t>History</a:t>
            </a:r>
          </a:p>
          <a:p>
            <a:r>
              <a:rPr lang="en-GB" sz="3600" dirty="0">
                <a:solidFill>
                  <a:schemeClr val="tx1"/>
                </a:solidFill>
                <a:latin typeface="+mn-lt"/>
              </a:rPr>
              <a:t>Geography</a:t>
            </a:r>
          </a:p>
          <a:p>
            <a:r>
              <a:rPr lang="en-GB" sz="3600" dirty="0">
                <a:solidFill>
                  <a:schemeClr val="tx1"/>
                </a:solidFill>
                <a:latin typeface="+mn-lt"/>
              </a:rPr>
              <a:t>Science</a:t>
            </a:r>
          </a:p>
          <a:p>
            <a:r>
              <a:rPr lang="en-GB" sz="3600" dirty="0">
                <a:solidFill>
                  <a:schemeClr val="tx1"/>
                </a:solidFill>
                <a:latin typeface="+mn-lt"/>
              </a:rPr>
              <a:t>Computer science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7754F7-522B-B020-238B-6943965B317B}"/>
              </a:ext>
            </a:extLst>
          </p:cNvPr>
          <p:cNvSpPr txBox="1"/>
          <p:nvPr/>
        </p:nvSpPr>
        <p:spPr>
          <a:xfrm>
            <a:off x="5964864" y="2265402"/>
            <a:ext cx="5784111" cy="45243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Students will be given revision resources during the next few weeks with practice questions, test technique tips and revision tasks.</a:t>
            </a:r>
          </a:p>
          <a:p>
            <a:endParaRPr lang="en-GB" sz="2400" dirty="0"/>
          </a:p>
          <a:p>
            <a:r>
              <a:rPr lang="en-GB" sz="2400" dirty="0"/>
              <a:t>Pupils can revise using: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Notes in their L4L 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Lesson PDF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Seneca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Century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Kerboodle text 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BBC bitesize</a:t>
            </a:r>
          </a:p>
        </p:txBody>
      </p:sp>
    </p:spTree>
    <p:extLst>
      <p:ext uri="{BB962C8B-B14F-4D97-AF65-F5344CB8AC3E}">
        <p14:creationId xmlns:p14="http://schemas.microsoft.com/office/powerpoint/2010/main" val="188591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83C1-EC43-44C0-FF2C-59C76061208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Y8 RE covered since last round of exams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1A11A-D771-0A22-7D5B-692D6529B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5637"/>
            <a:ext cx="10515600" cy="4976037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u="sng" dirty="0">
                <a:solidFill>
                  <a:schemeClr val="tx1"/>
                </a:solidFill>
                <a:latin typeface="+mn-lt"/>
              </a:rPr>
              <a:t>From Da Vinci Theme</a:t>
            </a:r>
          </a:p>
          <a:p>
            <a:r>
              <a:rPr lang="en-GB" dirty="0">
                <a:solidFill>
                  <a:schemeClr val="tx1"/>
                </a:solidFill>
                <a:latin typeface="+mn-lt"/>
              </a:rPr>
              <a:t>The Last Supper</a:t>
            </a:r>
          </a:p>
          <a:p>
            <a:r>
              <a:rPr lang="en-GB" dirty="0">
                <a:solidFill>
                  <a:schemeClr val="tx1"/>
                </a:solidFill>
                <a:latin typeface="+mn-lt"/>
              </a:rPr>
              <a:t>Jesus’ crucifixion, resurrection and ascension. </a:t>
            </a:r>
          </a:p>
          <a:p>
            <a:r>
              <a:rPr lang="en-GB" dirty="0">
                <a:solidFill>
                  <a:schemeClr val="tx1"/>
                </a:solidFill>
                <a:latin typeface="+mn-lt"/>
              </a:rPr>
              <a:t>The Gospel accounts of the resurrection</a:t>
            </a:r>
          </a:p>
          <a:p>
            <a:r>
              <a:rPr lang="en-GB" dirty="0">
                <a:solidFill>
                  <a:schemeClr val="tx1"/>
                </a:solidFill>
                <a:latin typeface="+mn-lt"/>
              </a:rPr>
              <a:t>Similarities and Differences between denominations of Christianity: such as Catholic, Protestant, Quakers</a:t>
            </a:r>
          </a:p>
          <a:p>
            <a:pPr marL="0" indent="0">
              <a:buNone/>
            </a:pPr>
            <a:r>
              <a:rPr lang="en-GB" b="1" u="sng" dirty="0">
                <a:solidFill>
                  <a:schemeClr val="tx1"/>
                </a:solidFill>
                <a:latin typeface="+mn-lt"/>
              </a:rPr>
              <a:t>From India Theme</a:t>
            </a:r>
          </a:p>
          <a:p>
            <a:r>
              <a:rPr lang="en-GB" dirty="0">
                <a:solidFill>
                  <a:schemeClr val="tx1"/>
                </a:solidFill>
                <a:latin typeface="+mn-lt"/>
              </a:rPr>
              <a:t>Hinduism- origins, core beliefs, practices including pilgrimage, festivals and denominations</a:t>
            </a:r>
          </a:p>
          <a:p>
            <a:r>
              <a:rPr lang="en-GB" dirty="0">
                <a:solidFill>
                  <a:schemeClr val="tx1"/>
                </a:solidFill>
                <a:latin typeface="+mn-lt"/>
              </a:rPr>
              <a:t>Islam- origins, core beliefs, practices including pilgrimage, festivals and denominations</a:t>
            </a:r>
          </a:p>
          <a:p>
            <a:endParaRPr lang="en-GB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3997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83C1-EC43-44C0-FF2C-59C76061208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Y8 History covered since last round of exams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1A11A-D771-0A22-7D5B-692D6529B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5637"/>
            <a:ext cx="10515600" cy="4976037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u="sng" dirty="0">
                <a:solidFill>
                  <a:schemeClr val="tx1"/>
                </a:solidFill>
                <a:latin typeface="+mn-lt"/>
              </a:rPr>
              <a:t>From Freedom Theme</a:t>
            </a:r>
          </a:p>
          <a:p>
            <a:r>
              <a:rPr lang="en-GB" dirty="0">
                <a:solidFill>
                  <a:schemeClr val="tx1"/>
                </a:solidFill>
                <a:latin typeface="+mn-lt"/>
              </a:rPr>
              <a:t>Slave Trade</a:t>
            </a:r>
          </a:p>
          <a:p>
            <a:r>
              <a:rPr lang="en-GB" dirty="0">
                <a:solidFill>
                  <a:schemeClr val="tx1"/>
                </a:solidFill>
                <a:latin typeface="+mn-lt"/>
              </a:rPr>
              <a:t>Abolition of slavery</a:t>
            </a:r>
          </a:p>
          <a:p>
            <a:r>
              <a:rPr lang="en-GB" dirty="0">
                <a:solidFill>
                  <a:schemeClr val="tx1"/>
                </a:solidFill>
                <a:latin typeface="+mn-lt"/>
              </a:rPr>
              <a:t>Key abolitionists </a:t>
            </a:r>
          </a:p>
          <a:p>
            <a:r>
              <a:rPr lang="en-GB" dirty="0">
                <a:solidFill>
                  <a:schemeClr val="tx1"/>
                </a:solidFill>
                <a:latin typeface="+mn-lt"/>
              </a:rPr>
              <a:t>Suffragettes/ suffragists </a:t>
            </a:r>
          </a:p>
          <a:p>
            <a:r>
              <a:rPr lang="en-GB" dirty="0">
                <a:solidFill>
                  <a:schemeClr val="tx1"/>
                </a:solidFill>
                <a:latin typeface="+mn-lt"/>
              </a:rPr>
              <a:t>Civil Rights movement</a:t>
            </a:r>
          </a:p>
          <a:p>
            <a:pPr marL="0" indent="0">
              <a:buNone/>
            </a:pPr>
            <a:r>
              <a:rPr lang="en-GB" b="1" u="sng" dirty="0">
                <a:solidFill>
                  <a:schemeClr val="tx1"/>
                </a:solidFill>
                <a:latin typeface="+mn-lt"/>
              </a:rPr>
              <a:t>From India Theme</a:t>
            </a:r>
          </a:p>
          <a:p>
            <a:r>
              <a:rPr lang="en-GB" dirty="0">
                <a:solidFill>
                  <a:schemeClr val="tx1"/>
                </a:solidFill>
                <a:latin typeface="+mn-lt"/>
              </a:rPr>
              <a:t>Mughal Empire</a:t>
            </a:r>
          </a:p>
          <a:p>
            <a:r>
              <a:rPr lang="en-GB" dirty="0">
                <a:solidFill>
                  <a:schemeClr val="tx1"/>
                </a:solidFill>
                <a:latin typeface="+mn-lt"/>
              </a:rPr>
              <a:t>East India Company</a:t>
            </a:r>
          </a:p>
          <a:p>
            <a:r>
              <a:rPr lang="en-GB" dirty="0">
                <a:solidFill>
                  <a:schemeClr val="tx1"/>
                </a:solidFill>
                <a:latin typeface="+mn-lt"/>
              </a:rPr>
              <a:t>British Raj</a:t>
            </a:r>
          </a:p>
          <a:p>
            <a:endParaRPr lang="en-GB" dirty="0">
              <a:solidFill>
                <a:schemeClr val="tx1"/>
              </a:solidFill>
              <a:latin typeface="+mn-lt"/>
            </a:endParaRPr>
          </a:p>
          <a:p>
            <a:endParaRPr lang="en-GB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5963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83C1-EC43-44C0-FF2C-59C76061208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Y8 Geography covered since last round of exams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1A11A-D771-0A22-7D5B-692D6529B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5637"/>
            <a:ext cx="10515600" cy="497603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>
                <a:solidFill>
                  <a:schemeClr val="tx1"/>
                </a:solidFill>
                <a:latin typeface="+mn-lt"/>
              </a:rPr>
              <a:t>From India Theme</a:t>
            </a:r>
          </a:p>
          <a:p>
            <a:r>
              <a:rPr lang="en-GB" dirty="0">
                <a:solidFill>
                  <a:schemeClr val="tx1"/>
                </a:solidFill>
                <a:latin typeface="+mn-lt"/>
              </a:rPr>
              <a:t>Physical divisions of India</a:t>
            </a:r>
          </a:p>
          <a:p>
            <a:r>
              <a:rPr lang="en-GB" dirty="0">
                <a:solidFill>
                  <a:schemeClr val="tx1"/>
                </a:solidFill>
                <a:latin typeface="+mn-lt"/>
              </a:rPr>
              <a:t>Squatter settlements in India</a:t>
            </a:r>
          </a:p>
          <a:p>
            <a:r>
              <a:rPr lang="en-GB" dirty="0">
                <a:solidFill>
                  <a:schemeClr val="tx1"/>
                </a:solidFill>
                <a:latin typeface="+mn-lt"/>
              </a:rPr>
              <a:t>Population and development of India </a:t>
            </a:r>
          </a:p>
          <a:p>
            <a:pPr marL="0" indent="0">
              <a:buNone/>
            </a:pPr>
            <a:r>
              <a:rPr lang="en-GB" b="1" u="sng" dirty="0">
                <a:solidFill>
                  <a:schemeClr val="tx1"/>
                </a:solidFill>
                <a:latin typeface="+mn-lt"/>
              </a:rPr>
              <a:t>From Coast Theme</a:t>
            </a:r>
          </a:p>
          <a:p>
            <a:r>
              <a:rPr lang="en-GB" dirty="0">
                <a:solidFill>
                  <a:schemeClr val="tx1"/>
                </a:solidFill>
                <a:latin typeface="+mn-lt"/>
              </a:rPr>
              <a:t>Natural changes in the coastline- erosional and depositional landforms</a:t>
            </a:r>
          </a:p>
          <a:p>
            <a:r>
              <a:rPr lang="en-GB" dirty="0">
                <a:solidFill>
                  <a:schemeClr val="tx1"/>
                </a:solidFill>
                <a:latin typeface="+mn-lt"/>
              </a:rPr>
              <a:t>Coastal management strategies</a:t>
            </a:r>
          </a:p>
          <a:p>
            <a:r>
              <a:rPr lang="en-GB" dirty="0">
                <a:solidFill>
                  <a:schemeClr val="tx1"/>
                </a:solidFill>
                <a:latin typeface="+mn-lt"/>
              </a:rPr>
              <a:t>Tourism is coastal locations 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GB" b="1" dirty="0">
              <a:solidFill>
                <a:schemeClr val="tx1"/>
              </a:solidFill>
              <a:latin typeface="+mn-lt"/>
            </a:endParaRPr>
          </a:p>
          <a:p>
            <a:endParaRPr lang="en-GB" dirty="0">
              <a:solidFill>
                <a:schemeClr val="tx1"/>
              </a:solidFill>
              <a:latin typeface="+mn-lt"/>
            </a:endParaRPr>
          </a:p>
          <a:p>
            <a:endParaRPr lang="en-GB" dirty="0">
              <a:solidFill>
                <a:schemeClr val="tx1"/>
              </a:solidFill>
              <a:latin typeface="+mn-lt"/>
            </a:endParaRPr>
          </a:p>
          <a:p>
            <a:endParaRPr lang="en-GB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5408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83C1-EC43-44C0-FF2C-59C76061208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</a:rPr>
              <a:t>Y8 Science and computer science covered in L4L since last round of exams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1A11A-D771-0A22-7D5B-692D6529B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5637"/>
            <a:ext cx="10515600" cy="4976037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u="sng" dirty="0">
                <a:solidFill>
                  <a:schemeClr val="tx1"/>
                </a:solidFill>
                <a:latin typeface="+mn-lt"/>
              </a:rPr>
              <a:t>Computer Science</a:t>
            </a:r>
          </a:p>
          <a:p>
            <a:r>
              <a:rPr lang="en-GB" dirty="0">
                <a:solidFill>
                  <a:schemeClr val="tx1"/>
                </a:solidFill>
                <a:latin typeface="+mn-lt"/>
              </a:rPr>
              <a:t>App development</a:t>
            </a:r>
          </a:p>
          <a:p>
            <a:r>
              <a:rPr lang="en-GB" dirty="0">
                <a:solidFill>
                  <a:schemeClr val="tx1"/>
                </a:solidFill>
                <a:latin typeface="+mn-lt"/>
              </a:rPr>
              <a:t>Wireframes</a:t>
            </a:r>
          </a:p>
          <a:p>
            <a:r>
              <a:rPr lang="en-GB" dirty="0">
                <a:solidFill>
                  <a:schemeClr val="tx1"/>
                </a:solidFill>
                <a:latin typeface="+mn-lt"/>
              </a:rPr>
              <a:t>UX design</a:t>
            </a:r>
          </a:p>
          <a:p>
            <a:r>
              <a:rPr lang="en-GB" dirty="0">
                <a:solidFill>
                  <a:schemeClr val="tx1"/>
                </a:solidFill>
                <a:latin typeface="+mn-lt"/>
              </a:rPr>
              <a:t>Prototypes</a:t>
            </a:r>
          </a:p>
          <a:p>
            <a:r>
              <a:rPr lang="en-GB" dirty="0">
                <a:solidFill>
                  <a:schemeClr val="tx1"/>
                </a:solidFill>
                <a:latin typeface="+mn-lt"/>
              </a:rPr>
              <a:t>Coding</a:t>
            </a:r>
          </a:p>
          <a:p>
            <a:r>
              <a:rPr lang="en-GB" dirty="0">
                <a:solidFill>
                  <a:schemeClr val="tx1"/>
                </a:solidFill>
                <a:latin typeface="+mn-lt"/>
              </a:rPr>
              <a:t>Pseudocode </a:t>
            </a:r>
          </a:p>
          <a:p>
            <a:pPr marL="0" indent="0">
              <a:buNone/>
            </a:pPr>
            <a:r>
              <a:rPr lang="en-GB" b="1" u="sng" dirty="0">
                <a:solidFill>
                  <a:schemeClr val="tx1"/>
                </a:solidFill>
                <a:latin typeface="+mn-lt"/>
              </a:rPr>
              <a:t>Science</a:t>
            </a:r>
          </a:p>
          <a:p>
            <a:r>
              <a:rPr lang="en-GB" dirty="0">
                <a:solidFill>
                  <a:schemeClr val="tx1"/>
                </a:solidFill>
                <a:latin typeface="+mn-lt"/>
              </a:rPr>
              <a:t>Anatomy including function of skeleton</a:t>
            </a:r>
          </a:p>
          <a:p>
            <a:r>
              <a:rPr lang="en-GB" dirty="0">
                <a:solidFill>
                  <a:schemeClr val="tx1"/>
                </a:solidFill>
                <a:latin typeface="+mn-lt"/>
              </a:rPr>
              <a:t>Function of muscles including antagonistic muscles</a:t>
            </a:r>
          </a:p>
          <a:p>
            <a:r>
              <a:rPr lang="en-GB" dirty="0">
                <a:solidFill>
                  <a:schemeClr val="tx1"/>
                </a:solidFill>
                <a:latin typeface="+mn-lt"/>
              </a:rPr>
              <a:t>Data collection and analysis</a:t>
            </a:r>
          </a:p>
          <a:p>
            <a:r>
              <a:rPr lang="en-GB" dirty="0">
                <a:solidFill>
                  <a:schemeClr val="tx1"/>
                </a:solidFill>
                <a:latin typeface="+mn-lt"/>
              </a:rPr>
              <a:t>Testing hypotheses 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GB" b="1" dirty="0">
              <a:solidFill>
                <a:schemeClr val="tx1"/>
              </a:solidFill>
              <a:latin typeface="+mn-lt"/>
            </a:endParaRPr>
          </a:p>
          <a:p>
            <a:endParaRPr lang="en-GB" dirty="0">
              <a:solidFill>
                <a:schemeClr val="tx1"/>
              </a:solidFill>
              <a:latin typeface="+mn-lt"/>
            </a:endParaRPr>
          </a:p>
          <a:p>
            <a:endParaRPr lang="en-GB" dirty="0">
              <a:solidFill>
                <a:schemeClr val="tx1"/>
              </a:solidFill>
              <a:latin typeface="+mn-lt"/>
            </a:endParaRPr>
          </a:p>
          <a:p>
            <a:endParaRPr lang="en-GB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0012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cc5a194-dae9-4487-b61c-a73a384a5283">
      <Terms xmlns="http://schemas.microsoft.com/office/infopath/2007/PartnerControls"/>
    </lcf76f155ced4ddcb4097134ff3c332f>
    <TaxCatchAll xmlns="fe184c88-f578-4146-a461-def0b60fe97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A8BADA25120E45A43BCB08CFB025EF" ma:contentTypeVersion="16" ma:contentTypeDescription="Create a new document." ma:contentTypeScope="" ma:versionID="207005bb136b2e3fa873a3d83a300d44">
  <xsd:schema xmlns:xsd="http://www.w3.org/2001/XMLSchema" xmlns:xs="http://www.w3.org/2001/XMLSchema" xmlns:p="http://schemas.microsoft.com/office/2006/metadata/properties" xmlns:ns2="0cc5a194-dae9-4487-b61c-a73a384a5283" xmlns:ns3="fe184c88-f578-4146-a461-def0b60fe975" targetNamespace="http://schemas.microsoft.com/office/2006/metadata/properties" ma:root="true" ma:fieldsID="79b9448430a60120254f3189ea8032f1" ns2:_="" ns3:_="">
    <xsd:import namespace="0cc5a194-dae9-4487-b61c-a73a384a5283"/>
    <xsd:import namespace="fe184c88-f578-4146-a461-def0b60fe9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c5a194-dae9-4487-b61c-a73a384a52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70389db-6f96-4f72-9ead-cfdd1ddda6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184c88-f578-4146-a461-def0b60fe97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8defa27-0469-4165-a624-f6224a295671}" ma:internalName="TaxCatchAll" ma:showField="CatchAllData" ma:web="fe184c88-f578-4146-a461-def0b60fe9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528CFA-A440-4F15-8060-9C1AA198D3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B30B27-9CDC-4E88-8E5D-69556C645801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0cc5a194-dae9-4487-b61c-a73a384a5283"/>
    <ds:schemaRef ds:uri="http://www.w3.org/XML/1998/namespace"/>
    <ds:schemaRef ds:uri="fe184c88-f578-4146-a461-def0b60fe975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D7196D2-6F54-4734-9196-9690D150C9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c5a194-dae9-4487-b61c-a73a384a5283"/>
    <ds:schemaRef ds:uri="fe184c88-f578-4146-a461-def0b60fe9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254</Words>
  <Application>Microsoft Office PowerPoint</Application>
  <PresentationFormat>Widescreen</PresentationFormat>
  <Paragraphs>69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Office Theme</vt:lpstr>
      <vt:lpstr>Custom Design</vt:lpstr>
      <vt:lpstr>1_Custom Design</vt:lpstr>
      <vt:lpstr>Year 8 Examinations  June 2023</vt:lpstr>
      <vt:lpstr>Areas tested on the summer L4L exams (Y8)                                         </vt:lpstr>
      <vt:lpstr>Y8 RE covered since last round of exams</vt:lpstr>
      <vt:lpstr>Y8 History covered since last round of exams</vt:lpstr>
      <vt:lpstr>Y8 Geography covered since last round of exams</vt:lpstr>
      <vt:lpstr>Y8 Science and computer science covered in L4L since last round of exams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I Armstrong</dc:creator>
  <cp:lastModifiedBy>Miss M Gardner (WBCA)</cp:lastModifiedBy>
  <cp:revision>5</cp:revision>
  <dcterms:created xsi:type="dcterms:W3CDTF">2019-06-10T12:31:34Z</dcterms:created>
  <dcterms:modified xsi:type="dcterms:W3CDTF">2023-05-09T12:29:26Z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0x01010042A8BADA25120E45A43BCB08CFB025EF</vt:lpwstr>
  </property>
  <property fmtid="{D5CDD505-2E9C-101B-9397-08002B2CF9AE}" pid="3" name="MediaServiceImageTags">
    <vt:lpwstr/>
  </property>
</Properties>
</file>