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8"/>
  </p:notesMasterIdLst>
  <p:handoutMasterIdLst>
    <p:handoutMasterId r:id="rId39"/>
  </p:handoutMasterIdLst>
  <p:sldIdLst>
    <p:sldId id="256" r:id="rId6"/>
    <p:sldId id="305" r:id="rId7"/>
    <p:sldId id="289" r:id="rId8"/>
    <p:sldId id="306" r:id="rId9"/>
    <p:sldId id="277" r:id="rId10"/>
    <p:sldId id="310" r:id="rId11"/>
    <p:sldId id="308" r:id="rId12"/>
    <p:sldId id="312" r:id="rId13"/>
    <p:sldId id="292" r:id="rId14"/>
    <p:sldId id="301" r:id="rId15"/>
    <p:sldId id="297" r:id="rId16"/>
    <p:sldId id="315" r:id="rId17"/>
    <p:sldId id="296" r:id="rId18"/>
    <p:sldId id="313" r:id="rId19"/>
    <p:sldId id="311" r:id="rId20"/>
    <p:sldId id="280" r:id="rId21"/>
    <p:sldId id="320" r:id="rId22"/>
    <p:sldId id="316" r:id="rId23"/>
    <p:sldId id="322" r:id="rId24"/>
    <p:sldId id="321" r:id="rId25"/>
    <p:sldId id="282" r:id="rId26"/>
    <p:sldId id="283" r:id="rId27"/>
    <p:sldId id="295" r:id="rId28"/>
    <p:sldId id="317" r:id="rId29"/>
    <p:sldId id="314" r:id="rId30"/>
    <p:sldId id="293" r:id="rId31"/>
    <p:sldId id="294" r:id="rId32"/>
    <p:sldId id="284" r:id="rId33"/>
    <p:sldId id="318" r:id="rId34"/>
    <p:sldId id="290" r:id="rId35"/>
    <p:sldId id="275" r:id="rId36"/>
    <p:sldId id="29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5BB875-7D86-4BC9-A506-6D95D9C3073F}">
          <p14:sldIdLst>
            <p14:sldId id="256"/>
            <p14:sldId id="305"/>
            <p14:sldId id="289"/>
            <p14:sldId id="306"/>
            <p14:sldId id="277"/>
            <p14:sldId id="310"/>
            <p14:sldId id="308"/>
            <p14:sldId id="312"/>
            <p14:sldId id="292"/>
            <p14:sldId id="301"/>
            <p14:sldId id="297"/>
            <p14:sldId id="315"/>
            <p14:sldId id="296"/>
            <p14:sldId id="313"/>
            <p14:sldId id="311"/>
            <p14:sldId id="280"/>
            <p14:sldId id="320"/>
            <p14:sldId id="316"/>
            <p14:sldId id="322"/>
            <p14:sldId id="321"/>
            <p14:sldId id="282"/>
            <p14:sldId id="283"/>
            <p14:sldId id="295"/>
            <p14:sldId id="317"/>
            <p14:sldId id="314"/>
            <p14:sldId id="293"/>
            <p14:sldId id="294"/>
            <p14:sldId id="284"/>
            <p14:sldId id="318"/>
            <p14:sldId id="290"/>
            <p14:sldId id="275"/>
            <p14:sldId id="2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9920B9-F9B2-4798-8D49-EBDE5547FEBF}" v="1" dt="2025-01-30T16:39:49.356"/>
    <p1510:client id="{F281D49E-3AC2-C677-47F1-275C8F78298C}" v="56" dt="2025-01-30T18:34:02.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32"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64B85-64A5-4F71-B0FB-AED7A6B3233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1A49D5D-9DF1-4B8F-9A8B-8B58203642FC}">
      <dgm:prSet/>
      <dgm:spPr/>
      <dgm:t>
        <a:bodyPr/>
        <a:lstStyle/>
        <a:p>
          <a:pPr>
            <a:defRPr cap="all"/>
          </a:pPr>
          <a:r>
            <a:rPr lang="en-GB"/>
            <a:t>What are Options?</a:t>
          </a:r>
          <a:endParaRPr lang="en-US"/>
        </a:p>
      </dgm:t>
    </dgm:pt>
    <dgm:pt modelId="{FD5E006E-E892-43A0-93C6-C7D9D1BCAF29}" type="parTrans" cxnId="{C4EBBB7A-F718-4DED-9F1D-954FDFD66477}">
      <dgm:prSet/>
      <dgm:spPr/>
      <dgm:t>
        <a:bodyPr/>
        <a:lstStyle/>
        <a:p>
          <a:endParaRPr lang="en-US"/>
        </a:p>
      </dgm:t>
    </dgm:pt>
    <dgm:pt modelId="{7F32C01B-E599-41C2-A2BC-6405CFCC7642}" type="sibTrans" cxnId="{C4EBBB7A-F718-4DED-9F1D-954FDFD66477}">
      <dgm:prSet/>
      <dgm:spPr/>
      <dgm:t>
        <a:bodyPr/>
        <a:lstStyle/>
        <a:p>
          <a:endParaRPr lang="en-US"/>
        </a:p>
      </dgm:t>
    </dgm:pt>
    <dgm:pt modelId="{5CA9F586-D824-4B3C-8F55-8557832EE513}">
      <dgm:prSet/>
      <dgm:spPr/>
      <dgm:t>
        <a:bodyPr/>
        <a:lstStyle/>
        <a:p>
          <a:pPr>
            <a:defRPr cap="all"/>
          </a:pPr>
          <a:r>
            <a:rPr lang="en-GB"/>
            <a:t>How Careers and Options interlink</a:t>
          </a:r>
          <a:endParaRPr lang="en-US"/>
        </a:p>
      </dgm:t>
    </dgm:pt>
    <dgm:pt modelId="{7C8F0C8E-935C-41A1-A622-4FDE7F1BA453}" type="parTrans" cxnId="{BA7E7095-26A9-435C-AB81-B9EB913BCCE6}">
      <dgm:prSet/>
      <dgm:spPr/>
      <dgm:t>
        <a:bodyPr/>
        <a:lstStyle/>
        <a:p>
          <a:endParaRPr lang="en-US"/>
        </a:p>
      </dgm:t>
    </dgm:pt>
    <dgm:pt modelId="{BEFB1D1C-39D2-422B-80DD-DED26981D6B3}" type="sibTrans" cxnId="{BA7E7095-26A9-435C-AB81-B9EB913BCCE6}">
      <dgm:prSet/>
      <dgm:spPr/>
      <dgm:t>
        <a:bodyPr/>
        <a:lstStyle/>
        <a:p>
          <a:endParaRPr lang="en-US"/>
        </a:p>
      </dgm:t>
    </dgm:pt>
    <dgm:pt modelId="{8B8AB856-8CCA-4393-B15B-A82ADF310A2B}">
      <dgm:prSet/>
      <dgm:spPr/>
      <dgm:t>
        <a:bodyPr/>
        <a:lstStyle/>
        <a:p>
          <a:pPr>
            <a:defRPr cap="all"/>
          </a:pPr>
          <a:r>
            <a:rPr lang="en-GB"/>
            <a:t>What Subjects STUDENTS have to Take</a:t>
          </a:r>
          <a:endParaRPr lang="en-US"/>
        </a:p>
      </dgm:t>
    </dgm:pt>
    <dgm:pt modelId="{5A22BCCE-EB61-4CC0-9801-2025F57D95E2}" type="parTrans" cxnId="{0B377CFC-481D-4BD3-9B75-AFF18A3CF98A}">
      <dgm:prSet/>
      <dgm:spPr/>
      <dgm:t>
        <a:bodyPr/>
        <a:lstStyle/>
        <a:p>
          <a:endParaRPr lang="en-US"/>
        </a:p>
      </dgm:t>
    </dgm:pt>
    <dgm:pt modelId="{B62E5A99-E728-49EE-AEE4-4C0E45478720}" type="sibTrans" cxnId="{0B377CFC-481D-4BD3-9B75-AFF18A3CF98A}">
      <dgm:prSet/>
      <dgm:spPr/>
      <dgm:t>
        <a:bodyPr/>
        <a:lstStyle/>
        <a:p>
          <a:endParaRPr lang="en-US"/>
        </a:p>
      </dgm:t>
    </dgm:pt>
    <dgm:pt modelId="{5139B9F5-EE4B-45D7-AAF1-901CB9425639}">
      <dgm:prSet/>
      <dgm:spPr/>
      <dgm:t>
        <a:bodyPr/>
        <a:lstStyle/>
        <a:p>
          <a:pPr>
            <a:defRPr cap="all"/>
          </a:pPr>
          <a:r>
            <a:rPr lang="en-GB"/>
            <a:t>The English Baccalaureate</a:t>
          </a:r>
          <a:endParaRPr lang="en-US"/>
        </a:p>
      </dgm:t>
    </dgm:pt>
    <dgm:pt modelId="{6F47AF41-BB78-40FA-96FA-7049DE950BD3}" type="parTrans" cxnId="{C8364026-479D-480B-AE92-30985197E742}">
      <dgm:prSet/>
      <dgm:spPr/>
      <dgm:t>
        <a:bodyPr/>
        <a:lstStyle/>
        <a:p>
          <a:endParaRPr lang="en-US"/>
        </a:p>
      </dgm:t>
    </dgm:pt>
    <dgm:pt modelId="{552F64D7-5F2B-4C9B-A5CB-B6014612D777}" type="sibTrans" cxnId="{C8364026-479D-480B-AE92-30985197E742}">
      <dgm:prSet/>
      <dgm:spPr/>
      <dgm:t>
        <a:bodyPr/>
        <a:lstStyle/>
        <a:p>
          <a:endParaRPr lang="en-US"/>
        </a:p>
      </dgm:t>
    </dgm:pt>
    <dgm:pt modelId="{29C97A95-04EA-49E5-B84E-42E3970BADF5}">
      <dgm:prSet/>
      <dgm:spPr/>
      <dgm:t>
        <a:bodyPr/>
        <a:lstStyle/>
        <a:p>
          <a:pPr>
            <a:defRPr cap="all"/>
          </a:pPr>
          <a:r>
            <a:rPr lang="en-GB"/>
            <a:t>The Options Process</a:t>
          </a:r>
          <a:endParaRPr lang="en-US"/>
        </a:p>
      </dgm:t>
    </dgm:pt>
    <dgm:pt modelId="{849583E4-B50C-4C20-A9F9-02EB58C82F45}" type="parTrans" cxnId="{3BD2AB2A-802E-4F5E-987B-FB367CB80B6B}">
      <dgm:prSet/>
      <dgm:spPr/>
      <dgm:t>
        <a:bodyPr/>
        <a:lstStyle/>
        <a:p>
          <a:endParaRPr lang="en-US"/>
        </a:p>
      </dgm:t>
    </dgm:pt>
    <dgm:pt modelId="{1C380184-F71D-4936-A391-AF933FB5DA6E}" type="sibTrans" cxnId="{3BD2AB2A-802E-4F5E-987B-FB367CB80B6B}">
      <dgm:prSet/>
      <dgm:spPr/>
      <dgm:t>
        <a:bodyPr/>
        <a:lstStyle/>
        <a:p>
          <a:endParaRPr lang="en-US"/>
        </a:p>
      </dgm:t>
    </dgm:pt>
    <dgm:pt modelId="{F00AB1E3-5064-460A-BF30-9B01F966CCB0}" type="pres">
      <dgm:prSet presAssocID="{92F64B85-64A5-4F71-B0FB-AED7A6B32331}" presName="root" presStyleCnt="0">
        <dgm:presLayoutVars>
          <dgm:dir/>
          <dgm:resizeHandles val="exact"/>
        </dgm:presLayoutVars>
      </dgm:prSet>
      <dgm:spPr/>
    </dgm:pt>
    <dgm:pt modelId="{8ECF9A63-04D7-46F2-B64A-C297A664944A}" type="pres">
      <dgm:prSet presAssocID="{31A49D5D-9DF1-4B8F-9A8B-8B58203642FC}" presName="compNode" presStyleCnt="0"/>
      <dgm:spPr/>
    </dgm:pt>
    <dgm:pt modelId="{E6C416CE-EC40-47D4-8E81-8E1674EA27C8}" type="pres">
      <dgm:prSet presAssocID="{31A49D5D-9DF1-4B8F-9A8B-8B58203642FC}" presName="iconBgRect" presStyleLbl="bgShp" presStyleIdx="0" presStyleCnt="5"/>
      <dgm:spPr/>
    </dgm:pt>
    <dgm:pt modelId="{B2D53399-FB41-4BCE-AD45-28B2CC891487}" type="pres">
      <dgm:prSet presAssocID="{31A49D5D-9DF1-4B8F-9A8B-8B58203642F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B6F46755-FA8C-436E-8E7A-3A8A0FCC4098}" type="pres">
      <dgm:prSet presAssocID="{31A49D5D-9DF1-4B8F-9A8B-8B58203642FC}" presName="spaceRect" presStyleCnt="0"/>
      <dgm:spPr/>
    </dgm:pt>
    <dgm:pt modelId="{F6E12B6D-9EDE-4393-906A-A1A273F97B4D}" type="pres">
      <dgm:prSet presAssocID="{31A49D5D-9DF1-4B8F-9A8B-8B58203642FC}" presName="textRect" presStyleLbl="revTx" presStyleIdx="0" presStyleCnt="5">
        <dgm:presLayoutVars>
          <dgm:chMax val="1"/>
          <dgm:chPref val="1"/>
        </dgm:presLayoutVars>
      </dgm:prSet>
      <dgm:spPr/>
    </dgm:pt>
    <dgm:pt modelId="{EC92E5BE-3444-4A17-80FC-212B3AD025E5}" type="pres">
      <dgm:prSet presAssocID="{7F32C01B-E599-41C2-A2BC-6405CFCC7642}" presName="sibTrans" presStyleCnt="0"/>
      <dgm:spPr/>
    </dgm:pt>
    <dgm:pt modelId="{05408D59-9560-4653-BD4C-0A516680C47A}" type="pres">
      <dgm:prSet presAssocID="{5CA9F586-D824-4B3C-8F55-8557832EE513}" presName="compNode" presStyleCnt="0"/>
      <dgm:spPr/>
    </dgm:pt>
    <dgm:pt modelId="{695392BF-3F91-444D-BF93-AABFBE582B41}" type="pres">
      <dgm:prSet presAssocID="{5CA9F586-D824-4B3C-8F55-8557832EE513}" presName="iconBgRect" presStyleLbl="bgShp" presStyleIdx="1" presStyleCnt="5"/>
      <dgm:spPr/>
    </dgm:pt>
    <dgm:pt modelId="{5396DA1B-74BD-4C63-A847-9E3AEF091CC4}" type="pres">
      <dgm:prSet presAssocID="{5CA9F586-D824-4B3C-8F55-8557832EE5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29BA5CF-33FC-4A8A-8A19-7EB021110D5B}" type="pres">
      <dgm:prSet presAssocID="{5CA9F586-D824-4B3C-8F55-8557832EE513}" presName="spaceRect" presStyleCnt="0"/>
      <dgm:spPr/>
    </dgm:pt>
    <dgm:pt modelId="{A30ED89D-9107-45F6-BB85-DC92A481123A}" type="pres">
      <dgm:prSet presAssocID="{5CA9F586-D824-4B3C-8F55-8557832EE513}" presName="textRect" presStyleLbl="revTx" presStyleIdx="1" presStyleCnt="5">
        <dgm:presLayoutVars>
          <dgm:chMax val="1"/>
          <dgm:chPref val="1"/>
        </dgm:presLayoutVars>
      </dgm:prSet>
      <dgm:spPr/>
    </dgm:pt>
    <dgm:pt modelId="{6DC65174-7816-4973-8AD1-6212402387C9}" type="pres">
      <dgm:prSet presAssocID="{BEFB1D1C-39D2-422B-80DD-DED26981D6B3}" presName="sibTrans" presStyleCnt="0"/>
      <dgm:spPr/>
    </dgm:pt>
    <dgm:pt modelId="{CA2F09A7-21F5-4799-BE4B-F85985E8E873}" type="pres">
      <dgm:prSet presAssocID="{8B8AB856-8CCA-4393-B15B-A82ADF310A2B}" presName="compNode" presStyleCnt="0"/>
      <dgm:spPr/>
    </dgm:pt>
    <dgm:pt modelId="{B3295739-A170-43A7-B84E-42869E791389}" type="pres">
      <dgm:prSet presAssocID="{8B8AB856-8CCA-4393-B15B-A82ADF310A2B}" presName="iconBgRect" presStyleLbl="bgShp" presStyleIdx="2" presStyleCnt="5"/>
      <dgm:spPr/>
    </dgm:pt>
    <dgm:pt modelId="{EE3B93A5-8539-466D-ABA5-66C2EF09E58E}" type="pres">
      <dgm:prSet presAssocID="{8B8AB856-8CCA-4393-B15B-A82ADF310A2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2A28809D-C2D2-4C61-9BA7-B6362F1EFDF2}" type="pres">
      <dgm:prSet presAssocID="{8B8AB856-8CCA-4393-B15B-A82ADF310A2B}" presName="spaceRect" presStyleCnt="0"/>
      <dgm:spPr/>
    </dgm:pt>
    <dgm:pt modelId="{0601F47C-5E38-4F1B-9AC5-9FACF50EF433}" type="pres">
      <dgm:prSet presAssocID="{8B8AB856-8CCA-4393-B15B-A82ADF310A2B}" presName="textRect" presStyleLbl="revTx" presStyleIdx="2" presStyleCnt="5">
        <dgm:presLayoutVars>
          <dgm:chMax val="1"/>
          <dgm:chPref val="1"/>
        </dgm:presLayoutVars>
      </dgm:prSet>
      <dgm:spPr/>
    </dgm:pt>
    <dgm:pt modelId="{B47BE2BE-3741-47E1-BA21-2E375D5D6055}" type="pres">
      <dgm:prSet presAssocID="{B62E5A99-E728-49EE-AEE4-4C0E45478720}" presName="sibTrans" presStyleCnt="0"/>
      <dgm:spPr/>
    </dgm:pt>
    <dgm:pt modelId="{89102E2D-34B8-40CE-BB69-BFC34F5628E6}" type="pres">
      <dgm:prSet presAssocID="{5139B9F5-EE4B-45D7-AAF1-901CB9425639}" presName="compNode" presStyleCnt="0"/>
      <dgm:spPr/>
    </dgm:pt>
    <dgm:pt modelId="{35A44FB2-B071-4EE0-A341-483D0ECCB3DB}" type="pres">
      <dgm:prSet presAssocID="{5139B9F5-EE4B-45D7-AAF1-901CB9425639}" presName="iconBgRect" presStyleLbl="bgShp" presStyleIdx="3" presStyleCnt="5"/>
      <dgm:spPr/>
    </dgm:pt>
    <dgm:pt modelId="{B2B17172-CB26-40AC-8B4C-73C010A0A463}" type="pres">
      <dgm:prSet presAssocID="{5139B9F5-EE4B-45D7-AAF1-901CB94256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0F9B49FE-F048-4816-8E0D-733F6E813238}" type="pres">
      <dgm:prSet presAssocID="{5139B9F5-EE4B-45D7-AAF1-901CB9425639}" presName="spaceRect" presStyleCnt="0"/>
      <dgm:spPr/>
    </dgm:pt>
    <dgm:pt modelId="{2CE2B0FD-B793-4FA9-AF43-6F445D554B52}" type="pres">
      <dgm:prSet presAssocID="{5139B9F5-EE4B-45D7-AAF1-901CB9425639}" presName="textRect" presStyleLbl="revTx" presStyleIdx="3" presStyleCnt="5">
        <dgm:presLayoutVars>
          <dgm:chMax val="1"/>
          <dgm:chPref val="1"/>
        </dgm:presLayoutVars>
      </dgm:prSet>
      <dgm:spPr/>
    </dgm:pt>
    <dgm:pt modelId="{708D68EE-CB57-4997-BB8F-D40E8762D180}" type="pres">
      <dgm:prSet presAssocID="{552F64D7-5F2B-4C9B-A5CB-B6014612D777}" presName="sibTrans" presStyleCnt="0"/>
      <dgm:spPr/>
    </dgm:pt>
    <dgm:pt modelId="{C30339F0-5B54-4695-BB21-F4E3109BA5A7}" type="pres">
      <dgm:prSet presAssocID="{29C97A95-04EA-49E5-B84E-42E3970BADF5}" presName="compNode" presStyleCnt="0"/>
      <dgm:spPr/>
    </dgm:pt>
    <dgm:pt modelId="{A02EB987-4F75-439F-962F-F6D964A50633}" type="pres">
      <dgm:prSet presAssocID="{29C97A95-04EA-49E5-B84E-42E3970BADF5}" presName="iconBgRect" presStyleLbl="bgShp" presStyleIdx="4" presStyleCnt="5"/>
      <dgm:spPr/>
    </dgm:pt>
    <dgm:pt modelId="{2210C74C-07A3-475F-BC5A-87AEE38E659D}" type="pres">
      <dgm:prSet presAssocID="{29C97A95-04EA-49E5-B84E-42E3970BADF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EFF966C8-9425-4B4F-B4E4-BAAC37629243}" type="pres">
      <dgm:prSet presAssocID="{29C97A95-04EA-49E5-B84E-42E3970BADF5}" presName="spaceRect" presStyleCnt="0"/>
      <dgm:spPr/>
    </dgm:pt>
    <dgm:pt modelId="{9839B0FF-4E5A-44C0-B55D-493863B98B36}" type="pres">
      <dgm:prSet presAssocID="{29C97A95-04EA-49E5-B84E-42E3970BADF5}" presName="textRect" presStyleLbl="revTx" presStyleIdx="4" presStyleCnt="5">
        <dgm:presLayoutVars>
          <dgm:chMax val="1"/>
          <dgm:chPref val="1"/>
        </dgm:presLayoutVars>
      </dgm:prSet>
      <dgm:spPr/>
    </dgm:pt>
  </dgm:ptLst>
  <dgm:cxnLst>
    <dgm:cxn modelId="{CC543400-A075-4FAD-9A58-D5ADD8E6C08D}" type="presOf" srcId="{8B8AB856-8CCA-4393-B15B-A82ADF310A2B}" destId="{0601F47C-5E38-4F1B-9AC5-9FACF50EF433}" srcOrd="0" destOrd="0" presId="urn:microsoft.com/office/officeart/2018/5/layout/IconCircleLabelList"/>
    <dgm:cxn modelId="{10D55801-D169-4DF9-8052-C492F5E1CA28}" type="presOf" srcId="{5CA9F586-D824-4B3C-8F55-8557832EE513}" destId="{A30ED89D-9107-45F6-BB85-DC92A481123A}" srcOrd="0" destOrd="0" presId="urn:microsoft.com/office/officeart/2018/5/layout/IconCircleLabelList"/>
    <dgm:cxn modelId="{F31DDE18-ABDE-49AE-80C3-6C8AF176C131}" type="presOf" srcId="{92F64B85-64A5-4F71-B0FB-AED7A6B32331}" destId="{F00AB1E3-5064-460A-BF30-9B01F966CCB0}" srcOrd="0" destOrd="0" presId="urn:microsoft.com/office/officeart/2018/5/layout/IconCircleLabelList"/>
    <dgm:cxn modelId="{C8364026-479D-480B-AE92-30985197E742}" srcId="{92F64B85-64A5-4F71-B0FB-AED7A6B32331}" destId="{5139B9F5-EE4B-45D7-AAF1-901CB9425639}" srcOrd="3" destOrd="0" parTransId="{6F47AF41-BB78-40FA-96FA-7049DE950BD3}" sibTransId="{552F64D7-5F2B-4C9B-A5CB-B6014612D777}"/>
    <dgm:cxn modelId="{3BD2AB2A-802E-4F5E-987B-FB367CB80B6B}" srcId="{92F64B85-64A5-4F71-B0FB-AED7A6B32331}" destId="{29C97A95-04EA-49E5-B84E-42E3970BADF5}" srcOrd="4" destOrd="0" parTransId="{849583E4-B50C-4C20-A9F9-02EB58C82F45}" sibTransId="{1C380184-F71D-4936-A391-AF933FB5DA6E}"/>
    <dgm:cxn modelId="{433E5F3F-0FE0-4D98-B556-CAD0736AD415}" type="presOf" srcId="{31A49D5D-9DF1-4B8F-9A8B-8B58203642FC}" destId="{F6E12B6D-9EDE-4393-906A-A1A273F97B4D}" srcOrd="0" destOrd="0" presId="urn:microsoft.com/office/officeart/2018/5/layout/IconCircleLabelList"/>
    <dgm:cxn modelId="{FFED1370-C574-4666-B38D-EC8799C503F7}" type="presOf" srcId="{29C97A95-04EA-49E5-B84E-42E3970BADF5}" destId="{9839B0FF-4E5A-44C0-B55D-493863B98B36}" srcOrd="0" destOrd="0" presId="urn:microsoft.com/office/officeart/2018/5/layout/IconCircleLabelList"/>
    <dgm:cxn modelId="{C4EBBB7A-F718-4DED-9F1D-954FDFD66477}" srcId="{92F64B85-64A5-4F71-B0FB-AED7A6B32331}" destId="{31A49D5D-9DF1-4B8F-9A8B-8B58203642FC}" srcOrd="0" destOrd="0" parTransId="{FD5E006E-E892-43A0-93C6-C7D9D1BCAF29}" sibTransId="{7F32C01B-E599-41C2-A2BC-6405CFCC7642}"/>
    <dgm:cxn modelId="{F438CD8B-355B-4907-8906-B56134561E95}" type="presOf" srcId="{5139B9F5-EE4B-45D7-AAF1-901CB9425639}" destId="{2CE2B0FD-B793-4FA9-AF43-6F445D554B52}" srcOrd="0" destOrd="0" presId="urn:microsoft.com/office/officeart/2018/5/layout/IconCircleLabelList"/>
    <dgm:cxn modelId="{BA7E7095-26A9-435C-AB81-B9EB913BCCE6}" srcId="{92F64B85-64A5-4F71-B0FB-AED7A6B32331}" destId="{5CA9F586-D824-4B3C-8F55-8557832EE513}" srcOrd="1" destOrd="0" parTransId="{7C8F0C8E-935C-41A1-A622-4FDE7F1BA453}" sibTransId="{BEFB1D1C-39D2-422B-80DD-DED26981D6B3}"/>
    <dgm:cxn modelId="{0B377CFC-481D-4BD3-9B75-AFF18A3CF98A}" srcId="{92F64B85-64A5-4F71-B0FB-AED7A6B32331}" destId="{8B8AB856-8CCA-4393-B15B-A82ADF310A2B}" srcOrd="2" destOrd="0" parTransId="{5A22BCCE-EB61-4CC0-9801-2025F57D95E2}" sibTransId="{B62E5A99-E728-49EE-AEE4-4C0E45478720}"/>
    <dgm:cxn modelId="{FE33590D-4861-4390-B9EF-E6231B20C7AB}" type="presParOf" srcId="{F00AB1E3-5064-460A-BF30-9B01F966CCB0}" destId="{8ECF9A63-04D7-46F2-B64A-C297A664944A}" srcOrd="0" destOrd="0" presId="urn:microsoft.com/office/officeart/2018/5/layout/IconCircleLabelList"/>
    <dgm:cxn modelId="{0DCDA326-CC1A-4B9C-9A16-C745B9615ADF}" type="presParOf" srcId="{8ECF9A63-04D7-46F2-B64A-C297A664944A}" destId="{E6C416CE-EC40-47D4-8E81-8E1674EA27C8}" srcOrd="0" destOrd="0" presId="urn:microsoft.com/office/officeart/2018/5/layout/IconCircleLabelList"/>
    <dgm:cxn modelId="{DE1CB4B4-4A16-4072-8D7D-EC78C0E19345}" type="presParOf" srcId="{8ECF9A63-04D7-46F2-B64A-C297A664944A}" destId="{B2D53399-FB41-4BCE-AD45-28B2CC891487}" srcOrd="1" destOrd="0" presId="urn:microsoft.com/office/officeart/2018/5/layout/IconCircleLabelList"/>
    <dgm:cxn modelId="{B0A0A717-54F2-4960-8FD7-9B06C21CF5B4}" type="presParOf" srcId="{8ECF9A63-04D7-46F2-B64A-C297A664944A}" destId="{B6F46755-FA8C-436E-8E7A-3A8A0FCC4098}" srcOrd="2" destOrd="0" presId="urn:microsoft.com/office/officeart/2018/5/layout/IconCircleLabelList"/>
    <dgm:cxn modelId="{053668B5-C271-44D3-AC39-9462426AC7D4}" type="presParOf" srcId="{8ECF9A63-04D7-46F2-B64A-C297A664944A}" destId="{F6E12B6D-9EDE-4393-906A-A1A273F97B4D}" srcOrd="3" destOrd="0" presId="urn:microsoft.com/office/officeart/2018/5/layout/IconCircleLabelList"/>
    <dgm:cxn modelId="{BA64A24F-D2F2-4EC1-A202-E8A92FCD7E48}" type="presParOf" srcId="{F00AB1E3-5064-460A-BF30-9B01F966CCB0}" destId="{EC92E5BE-3444-4A17-80FC-212B3AD025E5}" srcOrd="1" destOrd="0" presId="urn:microsoft.com/office/officeart/2018/5/layout/IconCircleLabelList"/>
    <dgm:cxn modelId="{222D00B7-843E-476E-8E3C-6383DA14CE64}" type="presParOf" srcId="{F00AB1E3-5064-460A-BF30-9B01F966CCB0}" destId="{05408D59-9560-4653-BD4C-0A516680C47A}" srcOrd="2" destOrd="0" presId="urn:microsoft.com/office/officeart/2018/5/layout/IconCircleLabelList"/>
    <dgm:cxn modelId="{10745B4A-BEE6-4B9D-9117-E5BCE609F6C9}" type="presParOf" srcId="{05408D59-9560-4653-BD4C-0A516680C47A}" destId="{695392BF-3F91-444D-BF93-AABFBE582B41}" srcOrd="0" destOrd="0" presId="urn:microsoft.com/office/officeart/2018/5/layout/IconCircleLabelList"/>
    <dgm:cxn modelId="{4ADBA240-C320-4380-A97F-1FF5CCAC8538}" type="presParOf" srcId="{05408D59-9560-4653-BD4C-0A516680C47A}" destId="{5396DA1B-74BD-4C63-A847-9E3AEF091CC4}" srcOrd="1" destOrd="0" presId="urn:microsoft.com/office/officeart/2018/5/layout/IconCircleLabelList"/>
    <dgm:cxn modelId="{D44CC687-1CED-46E4-8C9A-1919A92B1092}" type="presParOf" srcId="{05408D59-9560-4653-BD4C-0A516680C47A}" destId="{B29BA5CF-33FC-4A8A-8A19-7EB021110D5B}" srcOrd="2" destOrd="0" presId="urn:microsoft.com/office/officeart/2018/5/layout/IconCircleLabelList"/>
    <dgm:cxn modelId="{A5CDEC6D-4449-47DC-937A-FE47822D43C8}" type="presParOf" srcId="{05408D59-9560-4653-BD4C-0A516680C47A}" destId="{A30ED89D-9107-45F6-BB85-DC92A481123A}" srcOrd="3" destOrd="0" presId="urn:microsoft.com/office/officeart/2018/5/layout/IconCircleLabelList"/>
    <dgm:cxn modelId="{A78DEBD4-71BA-4761-B63C-E62D94343F2A}" type="presParOf" srcId="{F00AB1E3-5064-460A-BF30-9B01F966CCB0}" destId="{6DC65174-7816-4973-8AD1-6212402387C9}" srcOrd="3" destOrd="0" presId="urn:microsoft.com/office/officeart/2018/5/layout/IconCircleLabelList"/>
    <dgm:cxn modelId="{2BEE6936-A263-4E0C-8100-CF2F7A51A9E8}" type="presParOf" srcId="{F00AB1E3-5064-460A-BF30-9B01F966CCB0}" destId="{CA2F09A7-21F5-4799-BE4B-F85985E8E873}" srcOrd="4" destOrd="0" presId="urn:microsoft.com/office/officeart/2018/5/layout/IconCircleLabelList"/>
    <dgm:cxn modelId="{497E70CF-FAAD-40EA-BC12-CBD119CF92FF}" type="presParOf" srcId="{CA2F09A7-21F5-4799-BE4B-F85985E8E873}" destId="{B3295739-A170-43A7-B84E-42869E791389}" srcOrd="0" destOrd="0" presId="urn:microsoft.com/office/officeart/2018/5/layout/IconCircleLabelList"/>
    <dgm:cxn modelId="{46AAE2C4-BFB6-4D2A-8CA9-0137B7A6EF75}" type="presParOf" srcId="{CA2F09A7-21F5-4799-BE4B-F85985E8E873}" destId="{EE3B93A5-8539-466D-ABA5-66C2EF09E58E}" srcOrd="1" destOrd="0" presId="urn:microsoft.com/office/officeart/2018/5/layout/IconCircleLabelList"/>
    <dgm:cxn modelId="{D8E9C900-912D-416A-B5EA-F353F9695790}" type="presParOf" srcId="{CA2F09A7-21F5-4799-BE4B-F85985E8E873}" destId="{2A28809D-C2D2-4C61-9BA7-B6362F1EFDF2}" srcOrd="2" destOrd="0" presId="urn:microsoft.com/office/officeart/2018/5/layout/IconCircleLabelList"/>
    <dgm:cxn modelId="{FC4D8234-0719-4A7B-8281-3A91638DD954}" type="presParOf" srcId="{CA2F09A7-21F5-4799-BE4B-F85985E8E873}" destId="{0601F47C-5E38-4F1B-9AC5-9FACF50EF433}" srcOrd="3" destOrd="0" presId="urn:microsoft.com/office/officeart/2018/5/layout/IconCircleLabelList"/>
    <dgm:cxn modelId="{390E6F8A-8CC5-42BB-90E8-4A5AA6BEE675}" type="presParOf" srcId="{F00AB1E3-5064-460A-BF30-9B01F966CCB0}" destId="{B47BE2BE-3741-47E1-BA21-2E375D5D6055}" srcOrd="5" destOrd="0" presId="urn:microsoft.com/office/officeart/2018/5/layout/IconCircleLabelList"/>
    <dgm:cxn modelId="{0D3E84A1-B04E-4EEA-93CC-0E54D5B0F3A7}" type="presParOf" srcId="{F00AB1E3-5064-460A-BF30-9B01F966CCB0}" destId="{89102E2D-34B8-40CE-BB69-BFC34F5628E6}" srcOrd="6" destOrd="0" presId="urn:microsoft.com/office/officeart/2018/5/layout/IconCircleLabelList"/>
    <dgm:cxn modelId="{8E918094-5658-44D9-9F54-5BB424A26EB3}" type="presParOf" srcId="{89102E2D-34B8-40CE-BB69-BFC34F5628E6}" destId="{35A44FB2-B071-4EE0-A341-483D0ECCB3DB}" srcOrd="0" destOrd="0" presId="urn:microsoft.com/office/officeart/2018/5/layout/IconCircleLabelList"/>
    <dgm:cxn modelId="{F4909ADA-C89B-4246-BE5A-8B4CD610B7BA}" type="presParOf" srcId="{89102E2D-34B8-40CE-BB69-BFC34F5628E6}" destId="{B2B17172-CB26-40AC-8B4C-73C010A0A463}" srcOrd="1" destOrd="0" presId="urn:microsoft.com/office/officeart/2018/5/layout/IconCircleLabelList"/>
    <dgm:cxn modelId="{DDCD4608-72A9-4A8A-BE67-3C9F46A116D1}" type="presParOf" srcId="{89102E2D-34B8-40CE-BB69-BFC34F5628E6}" destId="{0F9B49FE-F048-4816-8E0D-733F6E813238}" srcOrd="2" destOrd="0" presId="urn:microsoft.com/office/officeart/2018/5/layout/IconCircleLabelList"/>
    <dgm:cxn modelId="{F58E716A-82FC-4C70-AF5D-41129CD8D3DE}" type="presParOf" srcId="{89102E2D-34B8-40CE-BB69-BFC34F5628E6}" destId="{2CE2B0FD-B793-4FA9-AF43-6F445D554B52}" srcOrd="3" destOrd="0" presId="urn:microsoft.com/office/officeart/2018/5/layout/IconCircleLabelList"/>
    <dgm:cxn modelId="{1CAD503D-AE71-444B-B4B1-C2482AE7A978}" type="presParOf" srcId="{F00AB1E3-5064-460A-BF30-9B01F966CCB0}" destId="{708D68EE-CB57-4997-BB8F-D40E8762D180}" srcOrd="7" destOrd="0" presId="urn:microsoft.com/office/officeart/2018/5/layout/IconCircleLabelList"/>
    <dgm:cxn modelId="{AD59C049-DB46-4930-A5BA-25A38A011CB6}" type="presParOf" srcId="{F00AB1E3-5064-460A-BF30-9B01F966CCB0}" destId="{C30339F0-5B54-4695-BB21-F4E3109BA5A7}" srcOrd="8" destOrd="0" presId="urn:microsoft.com/office/officeart/2018/5/layout/IconCircleLabelList"/>
    <dgm:cxn modelId="{6BE846CD-DC3C-45B8-B33D-3E6138D75C45}" type="presParOf" srcId="{C30339F0-5B54-4695-BB21-F4E3109BA5A7}" destId="{A02EB987-4F75-439F-962F-F6D964A50633}" srcOrd="0" destOrd="0" presId="urn:microsoft.com/office/officeart/2018/5/layout/IconCircleLabelList"/>
    <dgm:cxn modelId="{A3412901-AE83-4C6F-A246-7CFB91E53299}" type="presParOf" srcId="{C30339F0-5B54-4695-BB21-F4E3109BA5A7}" destId="{2210C74C-07A3-475F-BC5A-87AEE38E659D}" srcOrd="1" destOrd="0" presId="urn:microsoft.com/office/officeart/2018/5/layout/IconCircleLabelList"/>
    <dgm:cxn modelId="{D6198655-C06F-4AA2-AAC9-218172C8A281}" type="presParOf" srcId="{C30339F0-5B54-4695-BB21-F4E3109BA5A7}" destId="{EFF966C8-9425-4B4F-B4E4-BAAC37629243}" srcOrd="2" destOrd="0" presId="urn:microsoft.com/office/officeart/2018/5/layout/IconCircleLabelList"/>
    <dgm:cxn modelId="{34F276AB-D26C-4C5E-BE5D-47B86F241A34}" type="presParOf" srcId="{C30339F0-5B54-4695-BB21-F4E3109BA5A7}" destId="{9839B0FF-4E5A-44C0-B55D-493863B98B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34CEC4-F7A1-453D-8298-21ECAD7B551D}" type="doc">
      <dgm:prSet loTypeId="urn:microsoft.com/office/officeart/2005/8/layout/process4" loCatId="process" qsTypeId="urn:microsoft.com/office/officeart/2005/8/quickstyle/simple1" qsCatId="simple" csTypeId="urn:microsoft.com/office/officeart/2005/8/colors/accent1_1" csCatId="accent1" phldr="1"/>
      <dgm:spPr/>
      <dgm:t>
        <a:bodyPr/>
        <a:lstStyle/>
        <a:p>
          <a:endParaRPr lang="en-US"/>
        </a:p>
      </dgm:t>
    </dgm:pt>
    <dgm:pt modelId="{C544CEBB-775D-4873-971F-DD034DB65192}">
      <dgm:prSet phldrT="[Text]"/>
      <dgm:spPr/>
      <dgm:t>
        <a:bodyPr/>
        <a:lstStyle/>
        <a:p>
          <a:r>
            <a:rPr lang="en-US" b="1"/>
            <a:t>Options</a:t>
          </a:r>
        </a:p>
      </dgm:t>
    </dgm:pt>
    <dgm:pt modelId="{1617D216-4F23-4853-B9D7-D65EC917A611}" type="parTrans" cxnId="{44B29E71-0D14-407B-B7F5-530F29763CA7}">
      <dgm:prSet/>
      <dgm:spPr/>
      <dgm:t>
        <a:bodyPr/>
        <a:lstStyle/>
        <a:p>
          <a:endParaRPr lang="en-US"/>
        </a:p>
      </dgm:t>
    </dgm:pt>
    <dgm:pt modelId="{19AA54E6-CA3B-4A29-9C12-E5F3D1764FF9}" type="sibTrans" cxnId="{44B29E71-0D14-407B-B7F5-530F29763CA7}">
      <dgm:prSet/>
      <dgm:spPr/>
      <dgm:t>
        <a:bodyPr/>
        <a:lstStyle/>
        <a:p>
          <a:endParaRPr lang="en-US"/>
        </a:p>
      </dgm:t>
    </dgm:pt>
    <dgm:pt modelId="{B8F4A0A4-F080-47FC-91D9-9173C55F2B6B}">
      <dgm:prSet phldrT="[Text]"/>
      <dgm:spPr/>
      <dgm:t>
        <a:bodyPr/>
        <a:lstStyle/>
        <a:p>
          <a:r>
            <a:rPr lang="en-US"/>
            <a:t>Year 9</a:t>
          </a:r>
        </a:p>
      </dgm:t>
    </dgm:pt>
    <dgm:pt modelId="{B0BEE25A-2B53-44DD-B3DB-D46A0466C138}" type="parTrans" cxnId="{D08F964B-AA59-4EA9-AF05-DD0DB53AE747}">
      <dgm:prSet/>
      <dgm:spPr/>
      <dgm:t>
        <a:bodyPr/>
        <a:lstStyle/>
        <a:p>
          <a:endParaRPr lang="en-US"/>
        </a:p>
      </dgm:t>
    </dgm:pt>
    <dgm:pt modelId="{716F7E84-6C90-4882-8487-702772DBA641}" type="sibTrans" cxnId="{D08F964B-AA59-4EA9-AF05-DD0DB53AE747}">
      <dgm:prSet/>
      <dgm:spPr/>
      <dgm:t>
        <a:bodyPr/>
        <a:lstStyle/>
        <a:p>
          <a:endParaRPr lang="en-US"/>
        </a:p>
      </dgm:t>
    </dgm:pt>
    <dgm:pt modelId="{F3CD3447-4711-4EFD-9DA4-C019F839378A}">
      <dgm:prSet phldrT="[Text]"/>
      <dgm:spPr/>
      <dgm:t>
        <a:bodyPr/>
        <a:lstStyle/>
        <a:p>
          <a:r>
            <a:rPr lang="en-US" dirty="0"/>
            <a:t>2024-25</a:t>
          </a:r>
        </a:p>
      </dgm:t>
    </dgm:pt>
    <dgm:pt modelId="{FAEACA59-77E0-4260-80AE-9A7AE8EC0FDF}" type="parTrans" cxnId="{868ED698-AEAB-4093-8370-4745FFFE460A}">
      <dgm:prSet/>
      <dgm:spPr/>
      <dgm:t>
        <a:bodyPr/>
        <a:lstStyle/>
        <a:p>
          <a:endParaRPr lang="en-US"/>
        </a:p>
      </dgm:t>
    </dgm:pt>
    <dgm:pt modelId="{00CC4843-CC23-401B-8130-7F0CF0523FD9}" type="sibTrans" cxnId="{868ED698-AEAB-4093-8370-4745FFFE460A}">
      <dgm:prSet/>
      <dgm:spPr/>
      <dgm:t>
        <a:bodyPr/>
        <a:lstStyle/>
        <a:p>
          <a:endParaRPr lang="en-US"/>
        </a:p>
      </dgm:t>
    </dgm:pt>
    <dgm:pt modelId="{D1A1A431-0CB9-4937-86DF-B95125AB6617}">
      <dgm:prSet phldrT="[Text]"/>
      <dgm:spPr/>
      <dgm:t>
        <a:bodyPr/>
        <a:lstStyle/>
        <a:p>
          <a:r>
            <a:rPr lang="en-US" b="1"/>
            <a:t>GCSE’s</a:t>
          </a:r>
        </a:p>
      </dgm:t>
    </dgm:pt>
    <dgm:pt modelId="{D99891ED-A523-45A3-9B37-82434435E0F8}" type="parTrans" cxnId="{B7C93923-6356-4457-8BEB-46EBB648DAD5}">
      <dgm:prSet/>
      <dgm:spPr/>
      <dgm:t>
        <a:bodyPr/>
        <a:lstStyle/>
        <a:p>
          <a:endParaRPr lang="en-US"/>
        </a:p>
      </dgm:t>
    </dgm:pt>
    <dgm:pt modelId="{317C4819-685F-45A6-9068-66DC5296D24B}" type="sibTrans" cxnId="{B7C93923-6356-4457-8BEB-46EBB648DAD5}">
      <dgm:prSet/>
      <dgm:spPr/>
      <dgm:t>
        <a:bodyPr/>
        <a:lstStyle/>
        <a:p>
          <a:endParaRPr lang="en-US"/>
        </a:p>
      </dgm:t>
    </dgm:pt>
    <dgm:pt modelId="{AC0D41A6-837C-421A-9618-48CB9330FDF5}">
      <dgm:prSet phldrT="[Text]"/>
      <dgm:spPr/>
      <dgm:t>
        <a:bodyPr/>
        <a:lstStyle/>
        <a:p>
          <a:r>
            <a:rPr lang="en-US"/>
            <a:t>Year 10-11</a:t>
          </a:r>
        </a:p>
      </dgm:t>
    </dgm:pt>
    <dgm:pt modelId="{214166EC-B888-492A-8318-00E0169A00CE}" type="parTrans" cxnId="{6FC8AB29-3CE0-4998-AE50-DFFFD01BAA21}">
      <dgm:prSet/>
      <dgm:spPr/>
      <dgm:t>
        <a:bodyPr/>
        <a:lstStyle/>
        <a:p>
          <a:endParaRPr lang="en-US"/>
        </a:p>
      </dgm:t>
    </dgm:pt>
    <dgm:pt modelId="{5F8A2BAF-10B1-4102-BBD2-69529CD58D19}" type="sibTrans" cxnId="{6FC8AB29-3CE0-4998-AE50-DFFFD01BAA21}">
      <dgm:prSet/>
      <dgm:spPr/>
      <dgm:t>
        <a:bodyPr/>
        <a:lstStyle/>
        <a:p>
          <a:endParaRPr lang="en-US"/>
        </a:p>
      </dgm:t>
    </dgm:pt>
    <dgm:pt modelId="{B56F380D-1AEC-49BD-A621-72C2F8818230}">
      <dgm:prSet phldrT="[Text]"/>
      <dgm:spPr/>
      <dgm:t>
        <a:bodyPr/>
        <a:lstStyle/>
        <a:p>
          <a:r>
            <a:rPr lang="en-US" dirty="0"/>
            <a:t>2025-2027</a:t>
          </a:r>
        </a:p>
      </dgm:t>
    </dgm:pt>
    <dgm:pt modelId="{3DCAABE5-E62A-4791-A0A8-AD8CC5730CD1}" type="parTrans" cxnId="{E06E81D5-C6E0-4BB1-9A19-487680C550BF}">
      <dgm:prSet/>
      <dgm:spPr/>
      <dgm:t>
        <a:bodyPr/>
        <a:lstStyle/>
        <a:p>
          <a:endParaRPr lang="en-US"/>
        </a:p>
      </dgm:t>
    </dgm:pt>
    <dgm:pt modelId="{6BD50241-F1C7-456B-AF6F-B4943899E5E5}" type="sibTrans" cxnId="{E06E81D5-C6E0-4BB1-9A19-487680C550BF}">
      <dgm:prSet/>
      <dgm:spPr/>
      <dgm:t>
        <a:bodyPr/>
        <a:lstStyle/>
        <a:p>
          <a:endParaRPr lang="en-US"/>
        </a:p>
      </dgm:t>
    </dgm:pt>
    <dgm:pt modelId="{07B4E4F6-D4D4-4BF9-A28F-627FD5F9E4EF}">
      <dgm:prSet phldrT="[Text]"/>
      <dgm:spPr/>
      <dgm:t>
        <a:bodyPr/>
        <a:lstStyle/>
        <a:p>
          <a:r>
            <a:rPr lang="en-US" b="1"/>
            <a:t>Post-16</a:t>
          </a:r>
        </a:p>
      </dgm:t>
    </dgm:pt>
    <dgm:pt modelId="{9D4CE0C2-E76E-4D14-A7F6-0B534352DB98}" type="parTrans" cxnId="{53035CFD-D585-4768-B52D-40A987A25651}">
      <dgm:prSet/>
      <dgm:spPr/>
      <dgm:t>
        <a:bodyPr/>
        <a:lstStyle/>
        <a:p>
          <a:endParaRPr lang="en-US"/>
        </a:p>
      </dgm:t>
    </dgm:pt>
    <dgm:pt modelId="{6950F2B9-6EE2-4226-8B12-DD04ADF7FCB0}" type="sibTrans" cxnId="{53035CFD-D585-4768-B52D-40A987A25651}">
      <dgm:prSet/>
      <dgm:spPr/>
      <dgm:t>
        <a:bodyPr/>
        <a:lstStyle/>
        <a:p>
          <a:endParaRPr lang="en-US"/>
        </a:p>
      </dgm:t>
    </dgm:pt>
    <dgm:pt modelId="{C1EE186E-465A-4101-8BC6-71093D51701B}">
      <dgm:prSet phldrT="[Text]"/>
      <dgm:spPr/>
      <dgm:t>
        <a:bodyPr/>
        <a:lstStyle/>
        <a:p>
          <a:r>
            <a:rPr lang="en-US"/>
            <a:t>Year 12-13</a:t>
          </a:r>
        </a:p>
      </dgm:t>
    </dgm:pt>
    <dgm:pt modelId="{4EA7AC31-7E09-4647-8243-1EC6E2A65FC0}" type="parTrans" cxnId="{6A2507DD-7632-455D-B108-86CBC6E71224}">
      <dgm:prSet/>
      <dgm:spPr/>
      <dgm:t>
        <a:bodyPr/>
        <a:lstStyle/>
        <a:p>
          <a:endParaRPr lang="en-US"/>
        </a:p>
      </dgm:t>
    </dgm:pt>
    <dgm:pt modelId="{3EEC3E68-B2D1-4DCE-861F-797EDEC76D5E}" type="sibTrans" cxnId="{6A2507DD-7632-455D-B108-86CBC6E71224}">
      <dgm:prSet/>
      <dgm:spPr/>
      <dgm:t>
        <a:bodyPr/>
        <a:lstStyle/>
        <a:p>
          <a:endParaRPr lang="en-US"/>
        </a:p>
      </dgm:t>
    </dgm:pt>
    <dgm:pt modelId="{AB5BA91E-B3EC-4707-866C-7F923DFA978A}">
      <dgm:prSet phldrT="[Text]"/>
      <dgm:spPr/>
      <dgm:t>
        <a:bodyPr/>
        <a:lstStyle/>
        <a:p>
          <a:r>
            <a:rPr lang="en-US" dirty="0"/>
            <a:t>2027-2029</a:t>
          </a:r>
        </a:p>
      </dgm:t>
    </dgm:pt>
    <dgm:pt modelId="{D9BFA572-6E1E-43B9-A430-78BDF5A6F888}" type="parTrans" cxnId="{AB28CCF9-A9F5-46C6-8A20-C364F43E4793}">
      <dgm:prSet/>
      <dgm:spPr/>
      <dgm:t>
        <a:bodyPr/>
        <a:lstStyle/>
        <a:p>
          <a:endParaRPr lang="en-US"/>
        </a:p>
      </dgm:t>
    </dgm:pt>
    <dgm:pt modelId="{B551E195-4962-49BE-8194-EC1C136B6955}" type="sibTrans" cxnId="{AB28CCF9-A9F5-46C6-8A20-C364F43E4793}">
      <dgm:prSet/>
      <dgm:spPr/>
      <dgm:t>
        <a:bodyPr/>
        <a:lstStyle/>
        <a:p>
          <a:endParaRPr lang="en-US"/>
        </a:p>
      </dgm:t>
    </dgm:pt>
    <dgm:pt modelId="{EBEAB77C-9EB7-4FD0-9C76-892EF5A60BBC}">
      <dgm:prSet phldrT="[Text]"/>
      <dgm:spPr/>
      <dgm:t>
        <a:bodyPr/>
        <a:lstStyle/>
        <a:p>
          <a:r>
            <a:rPr lang="en-US" b="1"/>
            <a:t>University / College / Job</a:t>
          </a:r>
        </a:p>
      </dgm:t>
    </dgm:pt>
    <dgm:pt modelId="{3BB76238-68D7-444F-8B8C-E8431F0E17F3}" type="parTrans" cxnId="{87604FA6-2DCD-4306-A6FD-8C828A27B955}">
      <dgm:prSet/>
      <dgm:spPr/>
      <dgm:t>
        <a:bodyPr/>
        <a:lstStyle/>
        <a:p>
          <a:endParaRPr lang="en-US"/>
        </a:p>
      </dgm:t>
    </dgm:pt>
    <dgm:pt modelId="{577FB387-6183-4581-8851-08CDEE72058A}" type="sibTrans" cxnId="{87604FA6-2DCD-4306-A6FD-8C828A27B955}">
      <dgm:prSet/>
      <dgm:spPr/>
      <dgm:t>
        <a:bodyPr/>
        <a:lstStyle/>
        <a:p>
          <a:endParaRPr lang="en-US"/>
        </a:p>
      </dgm:t>
    </dgm:pt>
    <dgm:pt modelId="{0F2C2F23-B8C2-4A66-AEA1-F71788954D6A}">
      <dgm:prSet phldrT="[Text]"/>
      <dgm:spPr/>
      <dgm:t>
        <a:bodyPr/>
        <a:lstStyle/>
        <a:p>
          <a:r>
            <a:rPr lang="en-US" dirty="0"/>
            <a:t>2029-2032+</a:t>
          </a:r>
        </a:p>
      </dgm:t>
    </dgm:pt>
    <dgm:pt modelId="{478AEE84-5776-4148-AF0E-184C006FE303}" type="parTrans" cxnId="{0E5F2631-7EEF-44BA-B06C-EC584E390D8F}">
      <dgm:prSet/>
      <dgm:spPr/>
      <dgm:t>
        <a:bodyPr/>
        <a:lstStyle/>
        <a:p>
          <a:endParaRPr lang="en-US"/>
        </a:p>
      </dgm:t>
    </dgm:pt>
    <dgm:pt modelId="{A72B4833-C3B1-47D7-AB93-83EF241FA66B}" type="sibTrans" cxnId="{0E5F2631-7EEF-44BA-B06C-EC584E390D8F}">
      <dgm:prSet/>
      <dgm:spPr/>
      <dgm:t>
        <a:bodyPr/>
        <a:lstStyle/>
        <a:p>
          <a:endParaRPr lang="en-US"/>
        </a:p>
      </dgm:t>
    </dgm:pt>
    <dgm:pt modelId="{8262114A-3FC5-4CEC-925F-AE6A5DCBEA19}">
      <dgm:prSet phldrT="[Text]"/>
      <dgm:spPr/>
      <dgm:t>
        <a:bodyPr/>
        <a:lstStyle/>
        <a:p>
          <a:r>
            <a:rPr lang="en-US"/>
            <a:t>3 Years or Longer</a:t>
          </a:r>
        </a:p>
      </dgm:t>
    </dgm:pt>
    <dgm:pt modelId="{9449D7B2-141B-4EA2-84F5-52F4327031D9}" type="parTrans" cxnId="{B190E3BF-1523-4A6A-AD6B-1D085937F32D}">
      <dgm:prSet/>
      <dgm:spPr/>
      <dgm:t>
        <a:bodyPr/>
        <a:lstStyle/>
        <a:p>
          <a:endParaRPr lang="en-US"/>
        </a:p>
      </dgm:t>
    </dgm:pt>
    <dgm:pt modelId="{91A723BB-C46F-47B0-BA4B-46842CABE659}" type="sibTrans" cxnId="{B190E3BF-1523-4A6A-AD6B-1D085937F32D}">
      <dgm:prSet/>
      <dgm:spPr/>
      <dgm:t>
        <a:bodyPr/>
        <a:lstStyle/>
        <a:p>
          <a:endParaRPr lang="en-US"/>
        </a:p>
      </dgm:t>
    </dgm:pt>
    <dgm:pt modelId="{20B3F6D5-970E-4B94-B5EE-79F9D283EA74}" type="pres">
      <dgm:prSet presAssocID="{8E34CEC4-F7A1-453D-8298-21ECAD7B551D}" presName="Name0" presStyleCnt="0">
        <dgm:presLayoutVars>
          <dgm:dir/>
          <dgm:animLvl val="lvl"/>
          <dgm:resizeHandles val="exact"/>
        </dgm:presLayoutVars>
      </dgm:prSet>
      <dgm:spPr/>
    </dgm:pt>
    <dgm:pt modelId="{FE15D81A-5D5F-4891-A6E4-9BDAEF783D60}" type="pres">
      <dgm:prSet presAssocID="{EBEAB77C-9EB7-4FD0-9C76-892EF5A60BBC}" presName="boxAndChildren" presStyleCnt="0"/>
      <dgm:spPr/>
    </dgm:pt>
    <dgm:pt modelId="{488A5E1D-8DB1-453C-B79C-76B7E515C2DE}" type="pres">
      <dgm:prSet presAssocID="{EBEAB77C-9EB7-4FD0-9C76-892EF5A60BBC}" presName="parentTextBox" presStyleLbl="node1" presStyleIdx="0" presStyleCnt="4"/>
      <dgm:spPr/>
    </dgm:pt>
    <dgm:pt modelId="{49F37DAD-3D2E-49EA-BAD3-75582A4013EB}" type="pres">
      <dgm:prSet presAssocID="{EBEAB77C-9EB7-4FD0-9C76-892EF5A60BBC}" presName="entireBox" presStyleLbl="node1" presStyleIdx="0" presStyleCnt="4"/>
      <dgm:spPr/>
    </dgm:pt>
    <dgm:pt modelId="{E011D0EB-04F9-43AF-8DD8-D1C412DE95EF}" type="pres">
      <dgm:prSet presAssocID="{EBEAB77C-9EB7-4FD0-9C76-892EF5A60BBC}" presName="descendantBox" presStyleCnt="0"/>
      <dgm:spPr/>
    </dgm:pt>
    <dgm:pt modelId="{5114631F-58DA-43DA-985B-ED262753E327}" type="pres">
      <dgm:prSet presAssocID="{8262114A-3FC5-4CEC-925F-AE6A5DCBEA19}" presName="childTextBox" presStyleLbl="fgAccFollowNode1" presStyleIdx="0" presStyleCnt="8">
        <dgm:presLayoutVars>
          <dgm:bulletEnabled val="1"/>
        </dgm:presLayoutVars>
      </dgm:prSet>
      <dgm:spPr/>
    </dgm:pt>
    <dgm:pt modelId="{7E5A6FAE-3FC4-4879-A558-F6E8250ED142}" type="pres">
      <dgm:prSet presAssocID="{0F2C2F23-B8C2-4A66-AEA1-F71788954D6A}" presName="childTextBox" presStyleLbl="fgAccFollowNode1" presStyleIdx="1" presStyleCnt="8">
        <dgm:presLayoutVars>
          <dgm:bulletEnabled val="1"/>
        </dgm:presLayoutVars>
      </dgm:prSet>
      <dgm:spPr/>
    </dgm:pt>
    <dgm:pt modelId="{EA8FB604-30D6-4A56-9EAD-016B11B2FE4F}" type="pres">
      <dgm:prSet presAssocID="{6950F2B9-6EE2-4226-8B12-DD04ADF7FCB0}" presName="sp" presStyleCnt="0"/>
      <dgm:spPr/>
    </dgm:pt>
    <dgm:pt modelId="{70967467-B576-4BD9-AE7D-2A5830160CD9}" type="pres">
      <dgm:prSet presAssocID="{07B4E4F6-D4D4-4BF9-A28F-627FD5F9E4EF}" presName="arrowAndChildren" presStyleCnt="0"/>
      <dgm:spPr/>
    </dgm:pt>
    <dgm:pt modelId="{44B64D23-4BB2-4338-9585-57A0F2D81CD2}" type="pres">
      <dgm:prSet presAssocID="{07B4E4F6-D4D4-4BF9-A28F-627FD5F9E4EF}" presName="parentTextArrow" presStyleLbl="node1" presStyleIdx="0" presStyleCnt="4"/>
      <dgm:spPr/>
    </dgm:pt>
    <dgm:pt modelId="{ECA324C1-A605-45B9-93C9-FFADB3CF89B3}" type="pres">
      <dgm:prSet presAssocID="{07B4E4F6-D4D4-4BF9-A28F-627FD5F9E4EF}" presName="arrow" presStyleLbl="node1" presStyleIdx="1" presStyleCnt="4"/>
      <dgm:spPr/>
    </dgm:pt>
    <dgm:pt modelId="{D15005AD-F753-4ED0-9B3D-0C4470201CA4}" type="pres">
      <dgm:prSet presAssocID="{07B4E4F6-D4D4-4BF9-A28F-627FD5F9E4EF}" presName="descendantArrow" presStyleCnt="0"/>
      <dgm:spPr/>
    </dgm:pt>
    <dgm:pt modelId="{D64B2DDE-B67A-4A4F-A55B-77E08D012B90}" type="pres">
      <dgm:prSet presAssocID="{C1EE186E-465A-4101-8BC6-71093D51701B}" presName="childTextArrow" presStyleLbl="fgAccFollowNode1" presStyleIdx="2" presStyleCnt="8">
        <dgm:presLayoutVars>
          <dgm:bulletEnabled val="1"/>
        </dgm:presLayoutVars>
      </dgm:prSet>
      <dgm:spPr/>
    </dgm:pt>
    <dgm:pt modelId="{8F6E8113-080C-4AB5-83BD-8EBED2BF0AE9}" type="pres">
      <dgm:prSet presAssocID="{AB5BA91E-B3EC-4707-866C-7F923DFA978A}" presName="childTextArrow" presStyleLbl="fgAccFollowNode1" presStyleIdx="3" presStyleCnt="8">
        <dgm:presLayoutVars>
          <dgm:bulletEnabled val="1"/>
        </dgm:presLayoutVars>
      </dgm:prSet>
      <dgm:spPr/>
    </dgm:pt>
    <dgm:pt modelId="{4F8C96A2-73F6-4917-B3EE-079F295E61B9}" type="pres">
      <dgm:prSet presAssocID="{317C4819-685F-45A6-9068-66DC5296D24B}" presName="sp" presStyleCnt="0"/>
      <dgm:spPr/>
    </dgm:pt>
    <dgm:pt modelId="{E4F7E873-4870-452E-B5A4-CAD641E243C0}" type="pres">
      <dgm:prSet presAssocID="{D1A1A431-0CB9-4937-86DF-B95125AB6617}" presName="arrowAndChildren" presStyleCnt="0"/>
      <dgm:spPr/>
    </dgm:pt>
    <dgm:pt modelId="{73D488D1-85DD-42E0-A9AA-C98E7CF8EEF6}" type="pres">
      <dgm:prSet presAssocID="{D1A1A431-0CB9-4937-86DF-B95125AB6617}" presName="parentTextArrow" presStyleLbl="node1" presStyleIdx="1" presStyleCnt="4"/>
      <dgm:spPr/>
    </dgm:pt>
    <dgm:pt modelId="{CD2FBBF7-B164-4F3C-97A3-905C2462B8A6}" type="pres">
      <dgm:prSet presAssocID="{D1A1A431-0CB9-4937-86DF-B95125AB6617}" presName="arrow" presStyleLbl="node1" presStyleIdx="2" presStyleCnt="4"/>
      <dgm:spPr/>
    </dgm:pt>
    <dgm:pt modelId="{B5562F59-0CBE-43A1-BF86-F0C23B12978A}" type="pres">
      <dgm:prSet presAssocID="{D1A1A431-0CB9-4937-86DF-B95125AB6617}" presName="descendantArrow" presStyleCnt="0"/>
      <dgm:spPr/>
    </dgm:pt>
    <dgm:pt modelId="{FD26BDCA-4CD4-4535-8E97-148694436AD9}" type="pres">
      <dgm:prSet presAssocID="{AC0D41A6-837C-421A-9618-48CB9330FDF5}" presName="childTextArrow" presStyleLbl="fgAccFollowNode1" presStyleIdx="4" presStyleCnt="8">
        <dgm:presLayoutVars>
          <dgm:bulletEnabled val="1"/>
        </dgm:presLayoutVars>
      </dgm:prSet>
      <dgm:spPr/>
    </dgm:pt>
    <dgm:pt modelId="{3841139E-E8D9-4EAE-9161-DB9FBFB0FC90}" type="pres">
      <dgm:prSet presAssocID="{B56F380D-1AEC-49BD-A621-72C2F8818230}" presName="childTextArrow" presStyleLbl="fgAccFollowNode1" presStyleIdx="5" presStyleCnt="8">
        <dgm:presLayoutVars>
          <dgm:bulletEnabled val="1"/>
        </dgm:presLayoutVars>
      </dgm:prSet>
      <dgm:spPr/>
    </dgm:pt>
    <dgm:pt modelId="{77753854-F9A0-4E10-8BC8-47D51528B27E}" type="pres">
      <dgm:prSet presAssocID="{19AA54E6-CA3B-4A29-9C12-E5F3D1764FF9}" presName="sp" presStyleCnt="0"/>
      <dgm:spPr/>
    </dgm:pt>
    <dgm:pt modelId="{E0D27471-A663-4F75-8868-BE6881FFD209}" type="pres">
      <dgm:prSet presAssocID="{C544CEBB-775D-4873-971F-DD034DB65192}" presName="arrowAndChildren" presStyleCnt="0"/>
      <dgm:spPr/>
    </dgm:pt>
    <dgm:pt modelId="{76BC5E64-78E7-42A0-956B-A9F07521C123}" type="pres">
      <dgm:prSet presAssocID="{C544CEBB-775D-4873-971F-DD034DB65192}" presName="parentTextArrow" presStyleLbl="node1" presStyleIdx="2" presStyleCnt="4"/>
      <dgm:spPr/>
    </dgm:pt>
    <dgm:pt modelId="{A771CEEB-2D1E-4DA3-AD78-D9CEB2422237}" type="pres">
      <dgm:prSet presAssocID="{C544CEBB-775D-4873-971F-DD034DB65192}" presName="arrow" presStyleLbl="node1" presStyleIdx="3" presStyleCnt="4" custLinFactNeighborX="-136" custLinFactNeighborY="-123"/>
      <dgm:spPr/>
    </dgm:pt>
    <dgm:pt modelId="{0EF37919-268A-47BD-B5C5-1C1934ACFB6A}" type="pres">
      <dgm:prSet presAssocID="{C544CEBB-775D-4873-971F-DD034DB65192}" presName="descendantArrow" presStyleCnt="0"/>
      <dgm:spPr/>
    </dgm:pt>
    <dgm:pt modelId="{556636C7-9327-4FF6-9B5C-9E4E8C373896}" type="pres">
      <dgm:prSet presAssocID="{B8F4A0A4-F080-47FC-91D9-9173C55F2B6B}" presName="childTextArrow" presStyleLbl="fgAccFollowNode1" presStyleIdx="6" presStyleCnt="8">
        <dgm:presLayoutVars>
          <dgm:bulletEnabled val="1"/>
        </dgm:presLayoutVars>
      </dgm:prSet>
      <dgm:spPr/>
    </dgm:pt>
    <dgm:pt modelId="{5EB8927E-DD9B-413A-BF8B-6C7269684DCA}" type="pres">
      <dgm:prSet presAssocID="{F3CD3447-4711-4EFD-9DA4-C019F839378A}" presName="childTextArrow" presStyleLbl="fgAccFollowNode1" presStyleIdx="7" presStyleCnt="8">
        <dgm:presLayoutVars>
          <dgm:bulletEnabled val="1"/>
        </dgm:presLayoutVars>
      </dgm:prSet>
      <dgm:spPr/>
    </dgm:pt>
  </dgm:ptLst>
  <dgm:cxnLst>
    <dgm:cxn modelId="{32391A0D-BE1F-4FEB-BA67-DC71607D9E8B}" type="presOf" srcId="{F3CD3447-4711-4EFD-9DA4-C019F839378A}" destId="{5EB8927E-DD9B-413A-BF8B-6C7269684DCA}" srcOrd="0" destOrd="0" presId="urn:microsoft.com/office/officeart/2005/8/layout/process4"/>
    <dgm:cxn modelId="{122BF919-4D51-41D1-A096-41903FC163B4}" type="presOf" srcId="{B56F380D-1AEC-49BD-A621-72C2F8818230}" destId="{3841139E-E8D9-4EAE-9161-DB9FBFB0FC90}" srcOrd="0" destOrd="0" presId="urn:microsoft.com/office/officeart/2005/8/layout/process4"/>
    <dgm:cxn modelId="{B7C93923-6356-4457-8BEB-46EBB648DAD5}" srcId="{8E34CEC4-F7A1-453D-8298-21ECAD7B551D}" destId="{D1A1A431-0CB9-4937-86DF-B95125AB6617}" srcOrd="1" destOrd="0" parTransId="{D99891ED-A523-45A3-9B37-82434435E0F8}" sibTransId="{317C4819-685F-45A6-9068-66DC5296D24B}"/>
    <dgm:cxn modelId="{8A3D2C26-FD9C-49F0-9652-451911A7BA47}" type="presOf" srcId="{EBEAB77C-9EB7-4FD0-9C76-892EF5A60BBC}" destId="{488A5E1D-8DB1-453C-B79C-76B7E515C2DE}" srcOrd="0" destOrd="0" presId="urn:microsoft.com/office/officeart/2005/8/layout/process4"/>
    <dgm:cxn modelId="{49309A27-5303-4D12-B442-2B6AC6D97B86}" type="presOf" srcId="{AC0D41A6-837C-421A-9618-48CB9330FDF5}" destId="{FD26BDCA-4CD4-4535-8E97-148694436AD9}" srcOrd="0" destOrd="0" presId="urn:microsoft.com/office/officeart/2005/8/layout/process4"/>
    <dgm:cxn modelId="{6FC8AB29-3CE0-4998-AE50-DFFFD01BAA21}" srcId="{D1A1A431-0CB9-4937-86DF-B95125AB6617}" destId="{AC0D41A6-837C-421A-9618-48CB9330FDF5}" srcOrd="0" destOrd="0" parTransId="{214166EC-B888-492A-8318-00E0169A00CE}" sibTransId="{5F8A2BAF-10B1-4102-BBD2-69529CD58D19}"/>
    <dgm:cxn modelId="{AE05AD2A-C77F-4FB3-8745-4CD37C4DE796}" type="presOf" srcId="{8262114A-3FC5-4CEC-925F-AE6A5DCBEA19}" destId="{5114631F-58DA-43DA-985B-ED262753E327}" srcOrd="0" destOrd="0" presId="urn:microsoft.com/office/officeart/2005/8/layout/process4"/>
    <dgm:cxn modelId="{0E5F2631-7EEF-44BA-B06C-EC584E390D8F}" srcId="{EBEAB77C-9EB7-4FD0-9C76-892EF5A60BBC}" destId="{0F2C2F23-B8C2-4A66-AEA1-F71788954D6A}" srcOrd="1" destOrd="0" parTransId="{478AEE84-5776-4148-AF0E-184C006FE303}" sibTransId="{A72B4833-C3B1-47D7-AB93-83EF241FA66B}"/>
    <dgm:cxn modelId="{C52AEE31-6937-4312-B054-F0F62EF76CDC}" type="presOf" srcId="{D1A1A431-0CB9-4937-86DF-B95125AB6617}" destId="{73D488D1-85DD-42E0-A9AA-C98E7CF8EEF6}" srcOrd="0" destOrd="0" presId="urn:microsoft.com/office/officeart/2005/8/layout/process4"/>
    <dgm:cxn modelId="{549A5F37-CE98-463D-805F-DC11A9D93FC2}" type="presOf" srcId="{8E34CEC4-F7A1-453D-8298-21ECAD7B551D}" destId="{20B3F6D5-970E-4B94-B5EE-79F9D283EA74}" srcOrd="0" destOrd="0" presId="urn:microsoft.com/office/officeart/2005/8/layout/process4"/>
    <dgm:cxn modelId="{D6542762-202E-49FF-B4B6-92A8F622FE52}" type="presOf" srcId="{B8F4A0A4-F080-47FC-91D9-9173C55F2B6B}" destId="{556636C7-9327-4FF6-9B5C-9E4E8C373896}" srcOrd="0" destOrd="0" presId="urn:microsoft.com/office/officeart/2005/8/layout/process4"/>
    <dgm:cxn modelId="{7C638E44-FEB6-40E8-BF1B-ED29D7782634}" type="presOf" srcId="{D1A1A431-0CB9-4937-86DF-B95125AB6617}" destId="{CD2FBBF7-B164-4F3C-97A3-905C2462B8A6}" srcOrd="1" destOrd="0" presId="urn:microsoft.com/office/officeart/2005/8/layout/process4"/>
    <dgm:cxn modelId="{14E7A744-3EEE-45FD-9F3E-F2A9D8A9A290}" type="presOf" srcId="{07B4E4F6-D4D4-4BF9-A28F-627FD5F9E4EF}" destId="{ECA324C1-A605-45B9-93C9-FFADB3CF89B3}" srcOrd="1" destOrd="0" presId="urn:microsoft.com/office/officeart/2005/8/layout/process4"/>
    <dgm:cxn modelId="{D08F964B-AA59-4EA9-AF05-DD0DB53AE747}" srcId="{C544CEBB-775D-4873-971F-DD034DB65192}" destId="{B8F4A0A4-F080-47FC-91D9-9173C55F2B6B}" srcOrd="0" destOrd="0" parTransId="{B0BEE25A-2B53-44DD-B3DB-D46A0466C138}" sibTransId="{716F7E84-6C90-4882-8487-702772DBA641}"/>
    <dgm:cxn modelId="{44B29E71-0D14-407B-B7F5-530F29763CA7}" srcId="{8E34CEC4-F7A1-453D-8298-21ECAD7B551D}" destId="{C544CEBB-775D-4873-971F-DD034DB65192}" srcOrd="0" destOrd="0" parTransId="{1617D216-4F23-4853-B9D7-D65EC917A611}" sibTransId="{19AA54E6-CA3B-4A29-9C12-E5F3D1764FF9}"/>
    <dgm:cxn modelId="{EEEFD092-6ECA-4FE3-BF23-3DE72411EDA0}" type="presOf" srcId="{AB5BA91E-B3EC-4707-866C-7F923DFA978A}" destId="{8F6E8113-080C-4AB5-83BD-8EBED2BF0AE9}" srcOrd="0" destOrd="0" presId="urn:microsoft.com/office/officeart/2005/8/layout/process4"/>
    <dgm:cxn modelId="{868ED698-AEAB-4093-8370-4745FFFE460A}" srcId="{C544CEBB-775D-4873-971F-DD034DB65192}" destId="{F3CD3447-4711-4EFD-9DA4-C019F839378A}" srcOrd="1" destOrd="0" parTransId="{FAEACA59-77E0-4260-80AE-9A7AE8EC0FDF}" sibTransId="{00CC4843-CC23-401B-8130-7F0CF0523FD9}"/>
    <dgm:cxn modelId="{87604FA6-2DCD-4306-A6FD-8C828A27B955}" srcId="{8E34CEC4-F7A1-453D-8298-21ECAD7B551D}" destId="{EBEAB77C-9EB7-4FD0-9C76-892EF5A60BBC}" srcOrd="3" destOrd="0" parTransId="{3BB76238-68D7-444F-8B8C-E8431F0E17F3}" sibTransId="{577FB387-6183-4581-8851-08CDEE72058A}"/>
    <dgm:cxn modelId="{809A56AA-694B-4D7E-97BE-5BE19617A508}" type="presOf" srcId="{C544CEBB-775D-4873-971F-DD034DB65192}" destId="{A771CEEB-2D1E-4DA3-AD78-D9CEB2422237}" srcOrd="1" destOrd="0" presId="urn:microsoft.com/office/officeart/2005/8/layout/process4"/>
    <dgm:cxn modelId="{2E5815B4-0856-4B0F-A4F3-EFB8B83B8C1E}" type="presOf" srcId="{07B4E4F6-D4D4-4BF9-A28F-627FD5F9E4EF}" destId="{44B64D23-4BB2-4338-9585-57A0F2D81CD2}" srcOrd="0" destOrd="0" presId="urn:microsoft.com/office/officeart/2005/8/layout/process4"/>
    <dgm:cxn modelId="{B190E3BF-1523-4A6A-AD6B-1D085937F32D}" srcId="{EBEAB77C-9EB7-4FD0-9C76-892EF5A60BBC}" destId="{8262114A-3FC5-4CEC-925F-AE6A5DCBEA19}" srcOrd="0" destOrd="0" parTransId="{9449D7B2-141B-4EA2-84F5-52F4327031D9}" sibTransId="{91A723BB-C46F-47B0-BA4B-46842CABE659}"/>
    <dgm:cxn modelId="{8F71C9D2-6F35-4798-B5AD-EBB0B604ECFC}" type="presOf" srcId="{0F2C2F23-B8C2-4A66-AEA1-F71788954D6A}" destId="{7E5A6FAE-3FC4-4879-A558-F6E8250ED142}" srcOrd="0" destOrd="0" presId="urn:microsoft.com/office/officeart/2005/8/layout/process4"/>
    <dgm:cxn modelId="{E06E81D5-C6E0-4BB1-9A19-487680C550BF}" srcId="{D1A1A431-0CB9-4937-86DF-B95125AB6617}" destId="{B56F380D-1AEC-49BD-A621-72C2F8818230}" srcOrd="1" destOrd="0" parTransId="{3DCAABE5-E62A-4791-A0A8-AD8CC5730CD1}" sibTransId="{6BD50241-F1C7-456B-AF6F-B4943899E5E5}"/>
    <dgm:cxn modelId="{2BFE91DA-AD85-4C06-852D-E6AB924E0E41}" type="presOf" srcId="{EBEAB77C-9EB7-4FD0-9C76-892EF5A60BBC}" destId="{49F37DAD-3D2E-49EA-BAD3-75582A4013EB}" srcOrd="1" destOrd="0" presId="urn:microsoft.com/office/officeart/2005/8/layout/process4"/>
    <dgm:cxn modelId="{6A2507DD-7632-455D-B108-86CBC6E71224}" srcId="{07B4E4F6-D4D4-4BF9-A28F-627FD5F9E4EF}" destId="{C1EE186E-465A-4101-8BC6-71093D51701B}" srcOrd="0" destOrd="0" parTransId="{4EA7AC31-7E09-4647-8243-1EC6E2A65FC0}" sibTransId="{3EEC3E68-B2D1-4DCE-861F-797EDEC76D5E}"/>
    <dgm:cxn modelId="{DAD232ED-19B8-4D0D-B648-EB3B5348D91C}" type="presOf" srcId="{C544CEBB-775D-4873-971F-DD034DB65192}" destId="{76BC5E64-78E7-42A0-956B-A9F07521C123}" srcOrd="0" destOrd="0" presId="urn:microsoft.com/office/officeart/2005/8/layout/process4"/>
    <dgm:cxn modelId="{3B6E95F3-164B-4F43-81B3-16F4C0D5E560}" type="presOf" srcId="{C1EE186E-465A-4101-8BC6-71093D51701B}" destId="{D64B2DDE-B67A-4A4F-A55B-77E08D012B90}" srcOrd="0" destOrd="0" presId="urn:microsoft.com/office/officeart/2005/8/layout/process4"/>
    <dgm:cxn modelId="{AB28CCF9-A9F5-46C6-8A20-C364F43E4793}" srcId="{07B4E4F6-D4D4-4BF9-A28F-627FD5F9E4EF}" destId="{AB5BA91E-B3EC-4707-866C-7F923DFA978A}" srcOrd="1" destOrd="0" parTransId="{D9BFA572-6E1E-43B9-A430-78BDF5A6F888}" sibTransId="{B551E195-4962-49BE-8194-EC1C136B6955}"/>
    <dgm:cxn modelId="{53035CFD-D585-4768-B52D-40A987A25651}" srcId="{8E34CEC4-F7A1-453D-8298-21ECAD7B551D}" destId="{07B4E4F6-D4D4-4BF9-A28F-627FD5F9E4EF}" srcOrd="2" destOrd="0" parTransId="{9D4CE0C2-E76E-4D14-A7F6-0B534352DB98}" sibTransId="{6950F2B9-6EE2-4226-8B12-DD04ADF7FCB0}"/>
    <dgm:cxn modelId="{6ECFFC89-7223-40FD-A1B6-FADEF5821876}" type="presParOf" srcId="{20B3F6D5-970E-4B94-B5EE-79F9D283EA74}" destId="{FE15D81A-5D5F-4891-A6E4-9BDAEF783D60}" srcOrd="0" destOrd="0" presId="urn:microsoft.com/office/officeart/2005/8/layout/process4"/>
    <dgm:cxn modelId="{2136F557-B915-4422-BA09-081199785391}" type="presParOf" srcId="{FE15D81A-5D5F-4891-A6E4-9BDAEF783D60}" destId="{488A5E1D-8DB1-453C-B79C-76B7E515C2DE}" srcOrd="0" destOrd="0" presId="urn:microsoft.com/office/officeart/2005/8/layout/process4"/>
    <dgm:cxn modelId="{777492AE-F3FE-4DE8-8905-D13A5C1F06B9}" type="presParOf" srcId="{FE15D81A-5D5F-4891-A6E4-9BDAEF783D60}" destId="{49F37DAD-3D2E-49EA-BAD3-75582A4013EB}" srcOrd="1" destOrd="0" presId="urn:microsoft.com/office/officeart/2005/8/layout/process4"/>
    <dgm:cxn modelId="{E1F4266C-A556-44E8-80A9-B10B290B0A9B}" type="presParOf" srcId="{FE15D81A-5D5F-4891-A6E4-9BDAEF783D60}" destId="{E011D0EB-04F9-43AF-8DD8-D1C412DE95EF}" srcOrd="2" destOrd="0" presId="urn:microsoft.com/office/officeart/2005/8/layout/process4"/>
    <dgm:cxn modelId="{9551CD51-33CB-4480-8AF1-FC5961B5A6B4}" type="presParOf" srcId="{E011D0EB-04F9-43AF-8DD8-D1C412DE95EF}" destId="{5114631F-58DA-43DA-985B-ED262753E327}" srcOrd="0" destOrd="0" presId="urn:microsoft.com/office/officeart/2005/8/layout/process4"/>
    <dgm:cxn modelId="{E47C19BB-8C6D-4AF1-A624-E56C03F6071F}" type="presParOf" srcId="{E011D0EB-04F9-43AF-8DD8-D1C412DE95EF}" destId="{7E5A6FAE-3FC4-4879-A558-F6E8250ED142}" srcOrd="1" destOrd="0" presId="urn:microsoft.com/office/officeart/2005/8/layout/process4"/>
    <dgm:cxn modelId="{C8662236-4F81-4856-9BC3-D37A8F12F3E9}" type="presParOf" srcId="{20B3F6D5-970E-4B94-B5EE-79F9D283EA74}" destId="{EA8FB604-30D6-4A56-9EAD-016B11B2FE4F}" srcOrd="1" destOrd="0" presId="urn:microsoft.com/office/officeart/2005/8/layout/process4"/>
    <dgm:cxn modelId="{1BEFCCCF-E45C-45BC-AFCD-8656D9022449}" type="presParOf" srcId="{20B3F6D5-970E-4B94-B5EE-79F9D283EA74}" destId="{70967467-B576-4BD9-AE7D-2A5830160CD9}" srcOrd="2" destOrd="0" presId="urn:microsoft.com/office/officeart/2005/8/layout/process4"/>
    <dgm:cxn modelId="{13C64E9C-04F3-40B6-B7C7-F962936C5D63}" type="presParOf" srcId="{70967467-B576-4BD9-AE7D-2A5830160CD9}" destId="{44B64D23-4BB2-4338-9585-57A0F2D81CD2}" srcOrd="0" destOrd="0" presId="urn:microsoft.com/office/officeart/2005/8/layout/process4"/>
    <dgm:cxn modelId="{38A12E99-80BA-41DD-B576-A8CEA1AF8044}" type="presParOf" srcId="{70967467-B576-4BD9-AE7D-2A5830160CD9}" destId="{ECA324C1-A605-45B9-93C9-FFADB3CF89B3}" srcOrd="1" destOrd="0" presId="urn:microsoft.com/office/officeart/2005/8/layout/process4"/>
    <dgm:cxn modelId="{0F8A2BCD-2605-4E39-B5D1-C4DA8D814EAB}" type="presParOf" srcId="{70967467-B576-4BD9-AE7D-2A5830160CD9}" destId="{D15005AD-F753-4ED0-9B3D-0C4470201CA4}" srcOrd="2" destOrd="0" presId="urn:microsoft.com/office/officeart/2005/8/layout/process4"/>
    <dgm:cxn modelId="{6BD028D6-0680-40F9-BA1E-96E03C044ABB}" type="presParOf" srcId="{D15005AD-F753-4ED0-9B3D-0C4470201CA4}" destId="{D64B2DDE-B67A-4A4F-A55B-77E08D012B90}" srcOrd="0" destOrd="0" presId="urn:microsoft.com/office/officeart/2005/8/layout/process4"/>
    <dgm:cxn modelId="{9C86EE6E-4AAE-4713-A655-4646C31D2EFC}" type="presParOf" srcId="{D15005AD-F753-4ED0-9B3D-0C4470201CA4}" destId="{8F6E8113-080C-4AB5-83BD-8EBED2BF0AE9}" srcOrd="1" destOrd="0" presId="urn:microsoft.com/office/officeart/2005/8/layout/process4"/>
    <dgm:cxn modelId="{B781B733-E4FA-4858-B36A-1FB96CB5439B}" type="presParOf" srcId="{20B3F6D5-970E-4B94-B5EE-79F9D283EA74}" destId="{4F8C96A2-73F6-4917-B3EE-079F295E61B9}" srcOrd="3" destOrd="0" presId="urn:microsoft.com/office/officeart/2005/8/layout/process4"/>
    <dgm:cxn modelId="{86763504-AC44-40D8-9EEF-CBAE2547A6F0}" type="presParOf" srcId="{20B3F6D5-970E-4B94-B5EE-79F9D283EA74}" destId="{E4F7E873-4870-452E-B5A4-CAD641E243C0}" srcOrd="4" destOrd="0" presId="urn:microsoft.com/office/officeart/2005/8/layout/process4"/>
    <dgm:cxn modelId="{2B0C67B3-8746-445E-951B-542D046E660F}" type="presParOf" srcId="{E4F7E873-4870-452E-B5A4-CAD641E243C0}" destId="{73D488D1-85DD-42E0-A9AA-C98E7CF8EEF6}" srcOrd="0" destOrd="0" presId="urn:microsoft.com/office/officeart/2005/8/layout/process4"/>
    <dgm:cxn modelId="{E4577327-2A99-452F-A098-1064958A4099}" type="presParOf" srcId="{E4F7E873-4870-452E-B5A4-CAD641E243C0}" destId="{CD2FBBF7-B164-4F3C-97A3-905C2462B8A6}" srcOrd="1" destOrd="0" presId="urn:microsoft.com/office/officeart/2005/8/layout/process4"/>
    <dgm:cxn modelId="{0474A885-CA9B-48E4-8CF8-8A9352A0DED2}" type="presParOf" srcId="{E4F7E873-4870-452E-B5A4-CAD641E243C0}" destId="{B5562F59-0CBE-43A1-BF86-F0C23B12978A}" srcOrd="2" destOrd="0" presId="urn:microsoft.com/office/officeart/2005/8/layout/process4"/>
    <dgm:cxn modelId="{3CF43FA8-757C-42DF-877C-4C121CC9FCA5}" type="presParOf" srcId="{B5562F59-0CBE-43A1-BF86-F0C23B12978A}" destId="{FD26BDCA-4CD4-4535-8E97-148694436AD9}" srcOrd="0" destOrd="0" presId="urn:microsoft.com/office/officeart/2005/8/layout/process4"/>
    <dgm:cxn modelId="{2236FEB7-1DFA-4322-933E-00339F8EFD06}" type="presParOf" srcId="{B5562F59-0CBE-43A1-BF86-F0C23B12978A}" destId="{3841139E-E8D9-4EAE-9161-DB9FBFB0FC90}" srcOrd="1" destOrd="0" presId="urn:microsoft.com/office/officeart/2005/8/layout/process4"/>
    <dgm:cxn modelId="{B39630A3-CCE5-4D17-9016-0238C70142B6}" type="presParOf" srcId="{20B3F6D5-970E-4B94-B5EE-79F9D283EA74}" destId="{77753854-F9A0-4E10-8BC8-47D51528B27E}" srcOrd="5" destOrd="0" presId="urn:microsoft.com/office/officeart/2005/8/layout/process4"/>
    <dgm:cxn modelId="{85E4BD9E-49E4-4E61-9268-E6FA0229EB9A}" type="presParOf" srcId="{20B3F6D5-970E-4B94-B5EE-79F9D283EA74}" destId="{E0D27471-A663-4F75-8868-BE6881FFD209}" srcOrd="6" destOrd="0" presId="urn:microsoft.com/office/officeart/2005/8/layout/process4"/>
    <dgm:cxn modelId="{D0467386-4A57-4AFE-999E-8AEE59691293}" type="presParOf" srcId="{E0D27471-A663-4F75-8868-BE6881FFD209}" destId="{76BC5E64-78E7-42A0-956B-A9F07521C123}" srcOrd="0" destOrd="0" presId="urn:microsoft.com/office/officeart/2005/8/layout/process4"/>
    <dgm:cxn modelId="{5BB58850-10D8-4323-BF99-D71540DEF3FD}" type="presParOf" srcId="{E0D27471-A663-4F75-8868-BE6881FFD209}" destId="{A771CEEB-2D1E-4DA3-AD78-D9CEB2422237}" srcOrd="1" destOrd="0" presId="urn:microsoft.com/office/officeart/2005/8/layout/process4"/>
    <dgm:cxn modelId="{DF6E021A-4C12-4EF4-8D5C-6A1293D4DB94}" type="presParOf" srcId="{E0D27471-A663-4F75-8868-BE6881FFD209}" destId="{0EF37919-268A-47BD-B5C5-1C1934ACFB6A}" srcOrd="2" destOrd="0" presId="urn:microsoft.com/office/officeart/2005/8/layout/process4"/>
    <dgm:cxn modelId="{C86A4359-A884-416B-B1BC-4EAF4C5C9289}" type="presParOf" srcId="{0EF37919-268A-47BD-B5C5-1C1934ACFB6A}" destId="{556636C7-9327-4FF6-9B5C-9E4E8C373896}" srcOrd="0" destOrd="0" presId="urn:microsoft.com/office/officeart/2005/8/layout/process4"/>
    <dgm:cxn modelId="{8026996C-9E8C-491C-998A-466CAAA08280}" type="presParOf" srcId="{0EF37919-268A-47BD-B5C5-1C1934ACFB6A}" destId="{5EB8927E-DD9B-413A-BF8B-6C7269684DCA}"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86574-9066-4E2A-8DAE-C0630B52EBD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77444C46-32F7-4515-9749-D1AC4D4B13DE}">
      <dgm:prSet phldrT="[Text]"/>
      <dgm:spPr/>
      <dgm:t>
        <a:bodyPr/>
        <a:lstStyle/>
        <a:p>
          <a:r>
            <a:rPr lang="en-US"/>
            <a:t>Career</a:t>
          </a:r>
        </a:p>
      </dgm:t>
    </dgm:pt>
    <dgm:pt modelId="{048F2DF5-EA86-48D0-B98A-EB567B3EC86E}" type="parTrans" cxnId="{D11B4824-6DD8-45B3-B0E5-F3832A58F06F}">
      <dgm:prSet/>
      <dgm:spPr/>
      <dgm:t>
        <a:bodyPr/>
        <a:lstStyle/>
        <a:p>
          <a:endParaRPr lang="en-US"/>
        </a:p>
      </dgm:t>
    </dgm:pt>
    <dgm:pt modelId="{B8B5E0F8-53A1-448F-AED2-63D6AFE7275A}" type="sibTrans" cxnId="{D11B4824-6DD8-45B3-B0E5-F3832A58F06F}">
      <dgm:prSet/>
      <dgm:spPr/>
      <dgm:t>
        <a:bodyPr/>
        <a:lstStyle/>
        <a:p>
          <a:endParaRPr lang="en-US"/>
        </a:p>
      </dgm:t>
    </dgm:pt>
    <dgm:pt modelId="{09148AC3-D0AA-4A00-9F90-FF54C260FD4A}">
      <dgm:prSet phldrT="[Text]"/>
      <dgm:spPr/>
      <dgm:t>
        <a:bodyPr/>
        <a:lstStyle/>
        <a:p>
          <a:r>
            <a:rPr lang="en-US"/>
            <a:t>Money</a:t>
          </a:r>
        </a:p>
      </dgm:t>
    </dgm:pt>
    <dgm:pt modelId="{7AA57682-7EE0-43AE-8D78-01EF7017849A}" type="parTrans" cxnId="{1B154C01-ADCD-4079-91C3-8C15E8506D5C}">
      <dgm:prSet/>
      <dgm:spPr/>
      <dgm:t>
        <a:bodyPr/>
        <a:lstStyle/>
        <a:p>
          <a:endParaRPr lang="en-US"/>
        </a:p>
      </dgm:t>
    </dgm:pt>
    <dgm:pt modelId="{DE19D283-1D97-4D6A-8732-3D15DB7129C1}" type="sibTrans" cxnId="{1B154C01-ADCD-4079-91C3-8C15E8506D5C}">
      <dgm:prSet/>
      <dgm:spPr/>
      <dgm:t>
        <a:bodyPr/>
        <a:lstStyle/>
        <a:p>
          <a:endParaRPr lang="en-US"/>
        </a:p>
      </dgm:t>
    </dgm:pt>
    <dgm:pt modelId="{9C14C707-D663-43F0-8E94-52C50B95A332}">
      <dgm:prSet phldrT="[Text]"/>
      <dgm:spPr/>
      <dgm:t>
        <a:bodyPr/>
        <a:lstStyle/>
        <a:p>
          <a:r>
            <a:rPr lang="en-US"/>
            <a:t>Happiness</a:t>
          </a:r>
        </a:p>
      </dgm:t>
    </dgm:pt>
    <dgm:pt modelId="{A303D492-7775-483E-A709-5E94B1121C4C}" type="parTrans" cxnId="{0A89FFDB-B2A5-441D-9A24-7EE1312B8F61}">
      <dgm:prSet/>
      <dgm:spPr/>
      <dgm:t>
        <a:bodyPr/>
        <a:lstStyle/>
        <a:p>
          <a:endParaRPr lang="en-US"/>
        </a:p>
      </dgm:t>
    </dgm:pt>
    <dgm:pt modelId="{BDF756AD-C90A-4841-B671-E832CCE8B349}" type="sibTrans" cxnId="{0A89FFDB-B2A5-441D-9A24-7EE1312B8F61}">
      <dgm:prSet/>
      <dgm:spPr/>
      <dgm:t>
        <a:bodyPr/>
        <a:lstStyle/>
        <a:p>
          <a:endParaRPr lang="en-US"/>
        </a:p>
      </dgm:t>
    </dgm:pt>
    <dgm:pt modelId="{1685E646-1148-441F-A1D1-D2823251DD8C}">
      <dgm:prSet phldrT="[Text]"/>
      <dgm:spPr/>
      <dgm:t>
        <a:bodyPr/>
        <a:lstStyle/>
        <a:p>
          <a:r>
            <a:rPr lang="en-US"/>
            <a:t>Interesting</a:t>
          </a:r>
        </a:p>
      </dgm:t>
    </dgm:pt>
    <dgm:pt modelId="{E94621F8-3C33-4D64-B216-44FFF3378E4C}" type="parTrans" cxnId="{ADEE58DB-6DE2-4509-9D63-EFC61575100B}">
      <dgm:prSet/>
      <dgm:spPr/>
      <dgm:t>
        <a:bodyPr/>
        <a:lstStyle/>
        <a:p>
          <a:endParaRPr lang="en-US"/>
        </a:p>
      </dgm:t>
    </dgm:pt>
    <dgm:pt modelId="{0E502AA9-918C-4BD2-8EB4-BA578191DAE7}" type="sibTrans" cxnId="{ADEE58DB-6DE2-4509-9D63-EFC61575100B}">
      <dgm:prSet/>
      <dgm:spPr/>
      <dgm:t>
        <a:bodyPr/>
        <a:lstStyle/>
        <a:p>
          <a:endParaRPr lang="en-US"/>
        </a:p>
      </dgm:t>
    </dgm:pt>
    <dgm:pt modelId="{903DB2B9-08E2-470C-8E07-895D5306BB62}">
      <dgm:prSet phldrT="[Text]"/>
      <dgm:spPr/>
      <dgm:t>
        <a:bodyPr/>
        <a:lstStyle/>
        <a:p>
          <a:r>
            <a:rPr lang="en-US"/>
            <a:t>Time</a:t>
          </a:r>
        </a:p>
      </dgm:t>
    </dgm:pt>
    <dgm:pt modelId="{B4931F70-3BED-4536-B60D-831197B6CC6F}" type="parTrans" cxnId="{B339628F-1CCE-40DB-9FAB-F772A1DE5CCB}">
      <dgm:prSet/>
      <dgm:spPr/>
      <dgm:t>
        <a:bodyPr/>
        <a:lstStyle/>
        <a:p>
          <a:endParaRPr lang="en-US"/>
        </a:p>
      </dgm:t>
    </dgm:pt>
    <dgm:pt modelId="{5F57CC76-C5CC-431E-BB6E-9620ECD12943}" type="sibTrans" cxnId="{B339628F-1CCE-40DB-9FAB-F772A1DE5CCB}">
      <dgm:prSet/>
      <dgm:spPr/>
      <dgm:t>
        <a:bodyPr/>
        <a:lstStyle/>
        <a:p>
          <a:endParaRPr lang="en-US"/>
        </a:p>
      </dgm:t>
    </dgm:pt>
    <dgm:pt modelId="{A995DB59-5F0B-4158-B429-AEF5EE39CB81}">
      <dgm:prSet phldrT="[Text]"/>
      <dgm:spPr/>
      <dgm:t>
        <a:bodyPr/>
        <a:lstStyle/>
        <a:p>
          <a:r>
            <a:rPr lang="en-US"/>
            <a:t>People</a:t>
          </a:r>
        </a:p>
      </dgm:t>
    </dgm:pt>
    <dgm:pt modelId="{606D9782-9BC1-456F-B486-3C01B1E7F7D7}" type="parTrans" cxnId="{79205D3A-97CA-48C1-B7CF-A0A72120342B}">
      <dgm:prSet/>
      <dgm:spPr/>
      <dgm:t>
        <a:bodyPr/>
        <a:lstStyle/>
        <a:p>
          <a:endParaRPr lang="en-US"/>
        </a:p>
      </dgm:t>
    </dgm:pt>
    <dgm:pt modelId="{DCF551EA-C014-43E8-AF70-106F47899ED3}" type="sibTrans" cxnId="{79205D3A-97CA-48C1-B7CF-A0A72120342B}">
      <dgm:prSet/>
      <dgm:spPr/>
      <dgm:t>
        <a:bodyPr/>
        <a:lstStyle/>
        <a:p>
          <a:endParaRPr lang="en-US"/>
        </a:p>
      </dgm:t>
    </dgm:pt>
    <dgm:pt modelId="{EC5F8CB4-04F3-459D-A98F-019B4050611A}">
      <dgm:prSet phldrT="[Text]"/>
      <dgm:spPr/>
      <dgm:t>
        <a:bodyPr/>
        <a:lstStyle/>
        <a:p>
          <a:r>
            <a:rPr lang="en-US"/>
            <a:t>Status</a:t>
          </a:r>
        </a:p>
      </dgm:t>
    </dgm:pt>
    <dgm:pt modelId="{7E1BBD61-98DC-4F86-8CA3-4784458B966E}" type="parTrans" cxnId="{86BA6217-9B98-452B-A14B-90DB1F95EC5A}">
      <dgm:prSet/>
      <dgm:spPr/>
      <dgm:t>
        <a:bodyPr/>
        <a:lstStyle/>
        <a:p>
          <a:endParaRPr lang="en-US"/>
        </a:p>
      </dgm:t>
    </dgm:pt>
    <dgm:pt modelId="{2B079B76-45EB-4165-ABE5-D38914716648}" type="sibTrans" cxnId="{86BA6217-9B98-452B-A14B-90DB1F95EC5A}">
      <dgm:prSet/>
      <dgm:spPr/>
      <dgm:t>
        <a:bodyPr/>
        <a:lstStyle/>
        <a:p>
          <a:endParaRPr lang="en-US"/>
        </a:p>
      </dgm:t>
    </dgm:pt>
    <dgm:pt modelId="{BEA84379-E882-4CCE-AF87-B92D8967A90F}" type="pres">
      <dgm:prSet presAssocID="{CCB86574-9066-4E2A-8DAE-C0630B52EBDE}" presName="composite" presStyleCnt="0">
        <dgm:presLayoutVars>
          <dgm:chMax val="1"/>
          <dgm:dir/>
          <dgm:resizeHandles val="exact"/>
        </dgm:presLayoutVars>
      </dgm:prSet>
      <dgm:spPr/>
    </dgm:pt>
    <dgm:pt modelId="{F84AEFB8-F34D-4CB0-9495-DFF0938C1BDF}" type="pres">
      <dgm:prSet presAssocID="{CCB86574-9066-4E2A-8DAE-C0630B52EBDE}" presName="radial" presStyleCnt="0">
        <dgm:presLayoutVars>
          <dgm:animLvl val="ctr"/>
        </dgm:presLayoutVars>
      </dgm:prSet>
      <dgm:spPr/>
    </dgm:pt>
    <dgm:pt modelId="{AE8CD165-AA4E-4981-9946-BFCD71F0A15C}" type="pres">
      <dgm:prSet presAssocID="{77444C46-32F7-4515-9749-D1AC4D4B13DE}" presName="centerShape" presStyleLbl="vennNode1" presStyleIdx="0" presStyleCnt="7"/>
      <dgm:spPr/>
    </dgm:pt>
    <dgm:pt modelId="{6F508640-DFD4-4FDF-B59D-735B0B65A780}" type="pres">
      <dgm:prSet presAssocID="{09148AC3-D0AA-4A00-9F90-FF54C260FD4A}" presName="node" presStyleLbl="vennNode1" presStyleIdx="1" presStyleCnt="7">
        <dgm:presLayoutVars>
          <dgm:bulletEnabled val="1"/>
        </dgm:presLayoutVars>
      </dgm:prSet>
      <dgm:spPr/>
    </dgm:pt>
    <dgm:pt modelId="{C7086AFF-8AE9-4201-9135-D100AE3D2FD0}" type="pres">
      <dgm:prSet presAssocID="{9C14C707-D663-43F0-8E94-52C50B95A332}" presName="node" presStyleLbl="vennNode1" presStyleIdx="2" presStyleCnt="7">
        <dgm:presLayoutVars>
          <dgm:bulletEnabled val="1"/>
        </dgm:presLayoutVars>
      </dgm:prSet>
      <dgm:spPr/>
    </dgm:pt>
    <dgm:pt modelId="{F10561D0-D341-42E6-93C4-94781472EAC5}" type="pres">
      <dgm:prSet presAssocID="{1685E646-1148-441F-A1D1-D2823251DD8C}" presName="node" presStyleLbl="vennNode1" presStyleIdx="3" presStyleCnt="7">
        <dgm:presLayoutVars>
          <dgm:bulletEnabled val="1"/>
        </dgm:presLayoutVars>
      </dgm:prSet>
      <dgm:spPr/>
    </dgm:pt>
    <dgm:pt modelId="{07AE2CF9-CB78-4FCA-A9D5-187E109EA05A}" type="pres">
      <dgm:prSet presAssocID="{903DB2B9-08E2-470C-8E07-895D5306BB62}" presName="node" presStyleLbl="vennNode1" presStyleIdx="4" presStyleCnt="7">
        <dgm:presLayoutVars>
          <dgm:bulletEnabled val="1"/>
        </dgm:presLayoutVars>
      </dgm:prSet>
      <dgm:spPr/>
    </dgm:pt>
    <dgm:pt modelId="{2B755CF0-1FCC-48FC-844F-BC12DE108FC9}" type="pres">
      <dgm:prSet presAssocID="{A995DB59-5F0B-4158-B429-AEF5EE39CB81}" presName="node" presStyleLbl="vennNode1" presStyleIdx="5" presStyleCnt="7">
        <dgm:presLayoutVars>
          <dgm:bulletEnabled val="1"/>
        </dgm:presLayoutVars>
      </dgm:prSet>
      <dgm:spPr/>
    </dgm:pt>
    <dgm:pt modelId="{E0B5FCB5-498E-4F6F-915A-FB83EFBA87F8}" type="pres">
      <dgm:prSet presAssocID="{EC5F8CB4-04F3-459D-A98F-019B4050611A}" presName="node" presStyleLbl="vennNode1" presStyleIdx="6" presStyleCnt="7">
        <dgm:presLayoutVars>
          <dgm:bulletEnabled val="1"/>
        </dgm:presLayoutVars>
      </dgm:prSet>
      <dgm:spPr/>
    </dgm:pt>
  </dgm:ptLst>
  <dgm:cxnLst>
    <dgm:cxn modelId="{1B154C01-ADCD-4079-91C3-8C15E8506D5C}" srcId="{77444C46-32F7-4515-9749-D1AC4D4B13DE}" destId="{09148AC3-D0AA-4A00-9F90-FF54C260FD4A}" srcOrd="0" destOrd="0" parTransId="{7AA57682-7EE0-43AE-8D78-01EF7017849A}" sibTransId="{DE19D283-1D97-4D6A-8732-3D15DB7129C1}"/>
    <dgm:cxn modelId="{620B6F10-601B-46E6-8073-52941817908A}" type="presOf" srcId="{1685E646-1148-441F-A1D1-D2823251DD8C}" destId="{F10561D0-D341-42E6-93C4-94781472EAC5}" srcOrd="0" destOrd="0" presId="urn:microsoft.com/office/officeart/2005/8/layout/radial3"/>
    <dgm:cxn modelId="{86BA6217-9B98-452B-A14B-90DB1F95EC5A}" srcId="{77444C46-32F7-4515-9749-D1AC4D4B13DE}" destId="{EC5F8CB4-04F3-459D-A98F-019B4050611A}" srcOrd="5" destOrd="0" parTransId="{7E1BBD61-98DC-4F86-8CA3-4784458B966E}" sibTransId="{2B079B76-45EB-4165-ABE5-D38914716648}"/>
    <dgm:cxn modelId="{D11B4824-6DD8-45B3-B0E5-F3832A58F06F}" srcId="{CCB86574-9066-4E2A-8DAE-C0630B52EBDE}" destId="{77444C46-32F7-4515-9749-D1AC4D4B13DE}" srcOrd="0" destOrd="0" parTransId="{048F2DF5-EA86-48D0-B98A-EB567B3EC86E}" sibTransId="{B8B5E0F8-53A1-448F-AED2-63D6AFE7275A}"/>
    <dgm:cxn modelId="{F0232F30-007A-4B6B-B7E8-FC434E7104DF}" type="presOf" srcId="{09148AC3-D0AA-4A00-9F90-FF54C260FD4A}" destId="{6F508640-DFD4-4FDF-B59D-735B0B65A780}" srcOrd="0" destOrd="0" presId="urn:microsoft.com/office/officeart/2005/8/layout/radial3"/>
    <dgm:cxn modelId="{79205D3A-97CA-48C1-B7CF-A0A72120342B}" srcId="{77444C46-32F7-4515-9749-D1AC4D4B13DE}" destId="{A995DB59-5F0B-4158-B429-AEF5EE39CB81}" srcOrd="4" destOrd="0" parTransId="{606D9782-9BC1-456F-B486-3C01B1E7F7D7}" sibTransId="{DCF551EA-C014-43E8-AF70-106F47899ED3}"/>
    <dgm:cxn modelId="{2218873C-DDD2-4D03-ABEB-D0E93A5608BC}" type="presOf" srcId="{903DB2B9-08E2-470C-8E07-895D5306BB62}" destId="{07AE2CF9-CB78-4FCA-A9D5-187E109EA05A}" srcOrd="0" destOrd="0" presId="urn:microsoft.com/office/officeart/2005/8/layout/radial3"/>
    <dgm:cxn modelId="{0A91BC3D-D010-45E9-AE72-50F8A661CC2C}" type="presOf" srcId="{77444C46-32F7-4515-9749-D1AC4D4B13DE}" destId="{AE8CD165-AA4E-4981-9946-BFCD71F0A15C}" srcOrd="0" destOrd="0" presId="urn:microsoft.com/office/officeart/2005/8/layout/radial3"/>
    <dgm:cxn modelId="{9902188C-B08A-426F-A0F4-EF84D2B3661C}" type="presOf" srcId="{EC5F8CB4-04F3-459D-A98F-019B4050611A}" destId="{E0B5FCB5-498E-4F6F-915A-FB83EFBA87F8}" srcOrd="0" destOrd="0" presId="urn:microsoft.com/office/officeart/2005/8/layout/radial3"/>
    <dgm:cxn modelId="{B339628F-1CCE-40DB-9FAB-F772A1DE5CCB}" srcId="{77444C46-32F7-4515-9749-D1AC4D4B13DE}" destId="{903DB2B9-08E2-470C-8E07-895D5306BB62}" srcOrd="3" destOrd="0" parTransId="{B4931F70-3BED-4536-B60D-831197B6CC6F}" sibTransId="{5F57CC76-C5CC-431E-BB6E-9620ECD12943}"/>
    <dgm:cxn modelId="{45349DB9-415C-4309-89CF-ED9C1EBAC891}" type="presOf" srcId="{CCB86574-9066-4E2A-8DAE-C0630B52EBDE}" destId="{BEA84379-E882-4CCE-AF87-B92D8967A90F}" srcOrd="0" destOrd="0" presId="urn:microsoft.com/office/officeart/2005/8/layout/radial3"/>
    <dgm:cxn modelId="{ADEE58DB-6DE2-4509-9D63-EFC61575100B}" srcId="{77444C46-32F7-4515-9749-D1AC4D4B13DE}" destId="{1685E646-1148-441F-A1D1-D2823251DD8C}" srcOrd="2" destOrd="0" parTransId="{E94621F8-3C33-4D64-B216-44FFF3378E4C}" sibTransId="{0E502AA9-918C-4BD2-8EB4-BA578191DAE7}"/>
    <dgm:cxn modelId="{0A89FFDB-B2A5-441D-9A24-7EE1312B8F61}" srcId="{77444C46-32F7-4515-9749-D1AC4D4B13DE}" destId="{9C14C707-D663-43F0-8E94-52C50B95A332}" srcOrd="1" destOrd="0" parTransId="{A303D492-7775-483E-A709-5E94B1121C4C}" sibTransId="{BDF756AD-C90A-4841-B671-E832CCE8B349}"/>
    <dgm:cxn modelId="{762ABAF7-6899-407B-9444-DE9CA745AC26}" type="presOf" srcId="{A995DB59-5F0B-4158-B429-AEF5EE39CB81}" destId="{2B755CF0-1FCC-48FC-844F-BC12DE108FC9}" srcOrd="0" destOrd="0" presId="urn:microsoft.com/office/officeart/2005/8/layout/radial3"/>
    <dgm:cxn modelId="{06E5B7F9-D7DF-4059-A19D-94F7ABF41B3E}" type="presOf" srcId="{9C14C707-D663-43F0-8E94-52C50B95A332}" destId="{C7086AFF-8AE9-4201-9135-D100AE3D2FD0}" srcOrd="0" destOrd="0" presId="urn:microsoft.com/office/officeart/2005/8/layout/radial3"/>
    <dgm:cxn modelId="{6FF83E39-9A33-49B3-B0DE-DD81F9858DA1}" type="presParOf" srcId="{BEA84379-E882-4CCE-AF87-B92D8967A90F}" destId="{F84AEFB8-F34D-4CB0-9495-DFF0938C1BDF}" srcOrd="0" destOrd="0" presId="urn:microsoft.com/office/officeart/2005/8/layout/radial3"/>
    <dgm:cxn modelId="{927E4EC2-B826-42FB-96CD-00BF88F502FF}" type="presParOf" srcId="{F84AEFB8-F34D-4CB0-9495-DFF0938C1BDF}" destId="{AE8CD165-AA4E-4981-9946-BFCD71F0A15C}" srcOrd="0" destOrd="0" presId="urn:microsoft.com/office/officeart/2005/8/layout/radial3"/>
    <dgm:cxn modelId="{390AA8C9-657B-4FB1-9346-93D20B3E883E}" type="presParOf" srcId="{F84AEFB8-F34D-4CB0-9495-DFF0938C1BDF}" destId="{6F508640-DFD4-4FDF-B59D-735B0B65A780}" srcOrd="1" destOrd="0" presId="urn:microsoft.com/office/officeart/2005/8/layout/radial3"/>
    <dgm:cxn modelId="{54362CD8-6B40-4522-AAF9-7DF17A744D75}" type="presParOf" srcId="{F84AEFB8-F34D-4CB0-9495-DFF0938C1BDF}" destId="{C7086AFF-8AE9-4201-9135-D100AE3D2FD0}" srcOrd="2" destOrd="0" presId="urn:microsoft.com/office/officeart/2005/8/layout/radial3"/>
    <dgm:cxn modelId="{8E0E2C3F-C0CB-4112-95A3-FCF59E26B8D0}" type="presParOf" srcId="{F84AEFB8-F34D-4CB0-9495-DFF0938C1BDF}" destId="{F10561D0-D341-42E6-93C4-94781472EAC5}" srcOrd="3" destOrd="0" presId="urn:microsoft.com/office/officeart/2005/8/layout/radial3"/>
    <dgm:cxn modelId="{495158CB-8EC8-4F36-92B7-701BACC7B5A4}" type="presParOf" srcId="{F84AEFB8-F34D-4CB0-9495-DFF0938C1BDF}" destId="{07AE2CF9-CB78-4FCA-A9D5-187E109EA05A}" srcOrd="4" destOrd="0" presId="urn:microsoft.com/office/officeart/2005/8/layout/radial3"/>
    <dgm:cxn modelId="{EF3532C4-E041-486F-AA43-131D02A318BF}" type="presParOf" srcId="{F84AEFB8-F34D-4CB0-9495-DFF0938C1BDF}" destId="{2B755CF0-1FCC-48FC-844F-BC12DE108FC9}" srcOrd="5" destOrd="0" presId="urn:microsoft.com/office/officeart/2005/8/layout/radial3"/>
    <dgm:cxn modelId="{07B87153-C4CA-4181-ADBB-651633F072A9}" type="presParOf" srcId="{F84AEFB8-F34D-4CB0-9495-DFF0938C1BDF}" destId="{E0B5FCB5-498E-4F6F-915A-FB83EFBA87F8}"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324557-2BBE-4B55-94EA-D8C84385590D}" type="doc">
      <dgm:prSet loTypeId="urn:microsoft.com/office/officeart/2008/layout/VerticalCircleList" loCatId="list" qsTypeId="urn:microsoft.com/office/officeart/2005/8/quickstyle/3d2" qsCatId="3D" csTypeId="urn:microsoft.com/office/officeart/2005/8/colors/accent1_2" csCatId="accent1"/>
      <dgm:spPr/>
      <dgm:t>
        <a:bodyPr/>
        <a:lstStyle/>
        <a:p>
          <a:endParaRPr lang="en-GB"/>
        </a:p>
      </dgm:t>
    </dgm:pt>
    <dgm:pt modelId="{BB572315-98F8-45B4-B41A-BCD3433A6A05}">
      <dgm:prSet/>
      <dgm:spPr/>
      <dgm:t>
        <a:bodyPr/>
        <a:lstStyle/>
        <a:p>
          <a:pPr rtl="0"/>
          <a:r>
            <a:rPr lang="en-GB" dirty="0"/>
            <a:t>English</a:t>
          </a:r>
        </a:p>
      </dgm:t>
    </dgm:pt>
    <dgm:pt modelId="{91CA4A9F-6A65-4F8E-9DEC-5CCCD0EF765D}" type="parTrans" cxnId="{66BB427E-737A-461B-8B43-ECFEFF57B91F}">
      <dgm:prSet/>
      <dgm:spPr/>
      <dgm:t>
        <a:bodyPr/>
        <a:lstStyle/>
        <a:p>
          <a:endParaRPr lang="en-GB"/>
        </a:p>
      </dgm:t>
    </dgm:pt>
    <dgm:pt modelId="{68CE580A-A9FC-4767-8A8A-884D9441DD3B}" type="sibTrans" cxnId="{66BB427E-737A-461B-8B43-ECFEFF57B91F}">
      <dgm:prSet/>
      <dgm:spPr/>
      <dgm:t>
        <a:bodyPr/>
        <a:lstStyle/>
        <a:p>
          <a:endParaRPr lang="en-GB"/>
        </a:p>
      </dgm:t>
    </dgm:pt>
    <dgm:pt modelId="{51339100-9397-4345-A38D-0E2BAD17CDDA}">
      <dgm:prSet/>
      <dgm:spPr/>
      <dgm:t>
        <a:bodyPr/>
        <a:lstStyle/>
        <a:p>
          <a:pPr rtl="0"/>
          <a:r>
            <a:rPr lang="en-GB" dirty="0"/>
            <a:t>Mathematics</a:t>
          </a:r>
        </a:p>
      </dgm:t>
    </dgm:pt>
    <dgm:pt modelId="{BC679912-7CA7-490E-A176-D008439A6907}" type="parTrans" cxnId="{6195292F-1652-45B3-8594-E3348FC5D325}">
      <dgm:prSet/>
      <dgm:spPr/>
      <dgm:t>
        <a:bodyPr/>
        <a:lstStyle/>
        <a:p>
          <a:endParaRPr lang="en-GB"/>
        </a:p>
      </dgm:t>
    </dgm:pt>
    <dgm:pt modelId="{1156E7F8-373F-47D2-809E-F26E9F814034}" type="sibTrans" cxnId="{6195292F-1652-45B3-8594-E3348FC5D325}">
      <dgm:prSet/>
      <dgm:spPr/>
      <dgm:t>
        <a:bodyPr/>
        <a:lstStyle/>
        <a:p>
          <a:endParaRPr lang="en-GB"/>
        </a:p>
      </dgm:t>
    </dgm:pt>
    <dgm:pt modelId="{DE103C5C-8DCB-4954-B1F9-2C52E257A737}">
      <dgm:prSet/>
      <dgm:spPr/>
      <dgm:t>
        <a:bodyPr/>
        <a:lstStyle/>
        <a:p>
          <a:pPr rtl="0"/>
          <a:r>
            <a:rPr lang="en-GB" dirty="0">
              <a:latin typeface="Calibri Light" panose="020F0302020204030204"/>
            </a:rPr>
            <a:t>Combined</a:t>
          </a:r>
          <a:r>
            <a:rPr lang="en-GB" dirty="0"/>
            <a:t> Science</a:t>
          </a:r>
        </a:p>
      </dgm:t>
    </dgm:pt>
    <dgm:pt modelId="{3BE764D3-EA44-4D7F-A6B0-842C5EEE2251}" type="parTrans" cxnId="{3EFD5EDF-24DC-4D75-B90E-883ED0ABC0F5}">
      <dgm:prSet/>
      <dgm:spPr/>
      <dgm:t>
        <a:bodyPr/>
        <a:lstStyle/>
        <a:p>
          <a:endParaRPr lang="en-GB"/>
        </a:p>
      </dgm:t>
    </dgm:pt>
    <dgm:pt modelId="{6DA1569F-AB10-4476-9A1C-359E009A1108}" type="sibTrans" cxnId="{3EFD5EDF-24DC-4D75-B90E-883ED0ABC0F5}">
      <dgm:prSet/>
      <dgm:spPr/>
      <dgm:t>
        <a:bodyPr/>
        <a:lstStyle/>
        <a:p>
          <a:endParaRPr lang="en-GB"/>
        </a:p>
      </dgm:t>
    </dgm:pt>
    <dgm:pt modelId="{9B18B0B9-E572-402E-A18F-8ADB73894D7C}">
      <dgm:prSet/>
      <dgm:spPr/>
      <dgm:t>
        <a:bodyPr/>
        <a:lstStyle/>
        <a:p>
          <a:pPr rtl="0"/>
          <a:r>
            <a:rPr lang="en-GB" dirty="0"/>
            <a:t>Language</a:t>
          </a:r>
        </a:p>
      </dgm:t>
    </dgm:pt>
    <dgm:pt modelId="{01027BBB-3BC9-44F0-AD8F-8B2A92FA1517}" type="parTrans" cxnId="{8C635D9A-B459-496C-B23A-A0B73C3BB54C}">
      <dgm:prSet/>
      <dgm:spPr/>
      <dgm:t>
        <a:bodyPr/>
        <a:lstStyle/>
        <a:p>
          <a:endParaRPr lang="en-GB"/>
        </a:p>
      </dgm:t>
    </dgm:pt>
    <dgm:pt modelId="{A51B3691-E623-481A-A51C-D2E90D2A31BF}" type="sibTrans" cxnId="{8C635D9A-B459-496C-B23A-A0B73C3BB54C}">
      <dgm:prSet/>
      <dgm:spPr/>
      <dgm:t>
        <a:bodyPr/>
        <a:lstStyle/>
        <a:p>
          <a:endParaRPr lang="en-GB"/>
        </a:p>
      </dgm:t>
    </dgm:pt>
    <dgm:pt modelId="{A701443D-37A9-47C6-AA78-A094AF0CD528}">
      <dgm:prSet/>
      <dgm:spPr/>
      <dgm:t>
        <a:bodyPr/>
        <a:lstStyle/>
        <a:p>
          <a:pPr rtl="0"/>
          <a:r>
            <a:rPr lang="en-GB" dirty="0"/>
            <a:t>Geography or History</a:t>
          </a:r>
        </a:p>
      </dgm:t>
    </dgm:pt>
    <dgm:pt modelId="{F6B78A48-3698-48AD-8B4A-FEF3ECDF22E0}" type="parTrans" cxnId="{E7A5DB85-7621-4025-8732-5A68D23CEE01}">
      <dgm:prSet/>
      <dgm:spPr/>
      <dgm:t>
        <a:bodyPr/>
        <a:lstStyle/>
        <a:p>
          <a:endParaRPr lang="en-GB"/>
        </a:p>
      </dgm:t>
    </dgm:pt>
    <dgm:pt modelId="{09EA2165-FB53-48E9-B0E7-1D7F725830EF}" type="sibTrans" cxnId="{E7A5DB85-7621-4025-8732-5A68D23CEE01}">
      <dgm:prSet/>
      <dgm:spPr/>
      <dgm:t>
        <a:bodyPr/>
        <a:lstStyle/>
        <a:p>
          <a:endParaRPr lang="en-GB"/>
        </a:p>
      </dgm:t>
    </dgm:pt>
    <dgm:pt modelId="{5271C2D3-CB81-42C1-ACF9-37E88DBCDD47}" type="pres">
      <dgm:prSet presAssocID="{C3324557-2BBE-4B55-94EA-D8C84385590D}" presName="Name0" presStyleCnt="0">
        <dgm:presLayoutVars>
          <dgm:dir/>
        </dgm:presLayoutVars>
      </dgm:prSet>
      <dgm:spPr/>
    </dgm:pt>
    <dgm:pt modelId="{05E51E31-8451-4310-B546-79EC49E42207}" type="pres">
      <dgm:prSet presAssocID="{BB572315-98F8-45B4-B41A-BCD3433A6A05}" presName="noChildren" presStyleCnt="0"/>
      <dgm:spPr/>
    </dgm:pt>
    <dgm:pt modelId="{6C8001D3-09AB-4AE9-BD0A-ADF77C4428AA}" type="pres">
      <dgm:prSet presAssocID="{BB572315-98F8-45B4-B41A-BCD3433A6A05}" presName="gap" presStyleCnt="0"/>
      <dgm:spPr/>
    </dgm:pt>
    <dgm:pt modelId="{326FABB6-DF01-41F1-8187-F9B382E5AEA4}" type="pres">
      <dgm:prSet presAssocID="{BB572315-98F8-45B4-B41A-BCD3433A6A05}" presName="medCircle2" presStyleLbl="vennNode1" presStyleIdx="0" presStyleCnt="5"/>
      <dgm:spPr/>
    </dgm:pt>
    <dgm:pt modelId="{619EC105-43F7-4B97-B4E4-0E6FC2625C37}" type="pres">
      <dgm:prSet presAssocID="{BB572315-98F8-45B4-B41A-BCD3433A6A05}" presName="txLvlOnly1" presStyleLbl="revTx" presStyleIdx="0" presStyleCnt="5"/>
      <dgm:spPr/>
    </dgm:pt>
    <dgm:pt modelId="{3D444509-0B8F-4E41-8AED-59E239560852}" type="pres">
      <dgm:prSet presAssocID="{51339100-9397-4345-A38D-0E2BAD17CDDA}" presName="noChildren" presStyleCnt="0"/>
      <dgm:spPr/>
    </dgm:pt>
    <dgm:pt modelId="{E0C0F41D-52F4-4D32-B35A-BCB4E3798C06}" type="pres">
      <dgm:prSet presAssocID="{51339100-9397-4345-A38D-0E2BAD17CDDA}" presName="gap" presStyleCnt="0"/>
      <dgm:spPr/>
    </dgm:pt>
    <dgm:pt modelId="{B55DE643-3679-4264-B876-70326C18945B}" type="pres">
      <dgm:prSet presAssocID="{51339100-9397-4345-A38D-0E2BAD17CDDA}" presName="medCircle2" presStyleLbl="vennNode1" presStyleIdx="1" presStyleCnt="5"/>
      <dgm:spPr/>
    </dgm:pt>
    <dgm:pt modelId="{9659F5A7-4E58-40ED-A9F7-CE52F4D1AF0A}" type="pres">
      <dgm:prSet presAssocID="{51339100-9397-4345-A38D-0E2BAD17CDDA}" presName="txLvlOnly1" presStyleLbl="revTx" presStyleIdx="1" presStyleCnt="5"/>
      <dgm:spPr/>
    </dgm:pt>
    <dgm:pt modelId="{539A255E-8D59-43B8-BD07-0E29F6E490BE}" type="pres">
      <dgm:prSet presAssocID="{DE103C5C-8DCB-4954-B1F9-2C52E257A737}" presName="noChildren" presStyleCnt="0"/>
      <dgm:spPr/>
    </dgm:pt>
    <dgm:pt modelId="{B4C6DDE4-DBDE-49EE-9E5F-AC5B0FA5AFF6}" type="pres">
      <dgm:prSet presAssocID="{DE103C5C-8DCB-4954-B1F9-2C52E257A737}" presName="gap" presStyleCnt="0"/>
      <dgm:spPr/>
    </dgm:pt>
    <dgm:pt modelId="{D2ACA222-EA2B-415B-A335-A7B218EC81BE}" type="pres">
      <dgm:prSet presAssocID="{DE103C5C-8DCB-4954-B1F9-2C52E257A737}" presName="medCircle2" presStyleLbl="vennNode1" presStyleIdx="2" presStyleCnt="5"/>
      <dgm:spPr/>
    </dgm:pt>
    <dgm:pt modelId="{6C29472B-6096-4E98-9395-483415AF3908}" type="pres">
      <dgm:prSet presAssocID="{DE103C5C-8DCB-4954-B1F9-2C52E257A737}" presName="txLvlOnly1" presStyleLbl="revTx" presStyleIdx="2" presStyleCnt="5"/>
      <dgm:spPr/>
    </dgm:pt>
    <dgm:pt modelId="{953D5D49-9341-47DE-B134-3DECAFC426C3}" type="pres">
      <dgm:prSet presAssocID="{9B18B0B9-E572-402E-A18F-8ADB73894D7C}" presName="noChildren" presStyleCnt="0"/>
      <dgm:spPr/>
    </dgm:pt>
    <dgm:pt modelId="{B2EFD6C6-E7DF-444A-BD40-7014040BBDBD}" type="pres">
      <dgm:prSet presAssocID="{9B18B0B9-E572-402E-A18F-8ADB73894D7C}" presName="gap" presStyleCnt="0"/>
      <dgm:spPr/>
    </dgm:pt>
    <dgm:pt modelId="{17073260-D489-4506-A733-8563163E8A30}" type="pres">
      <dgm:prSet presAssocID="{9B18B0B9-E572-402E-A18F-8ADB73894D7C}" presName="medCircle2" presStyleLbl="vennNode1" presStyleIdx="3" presStyleCnt="5"/>
      <dgm:spPr/>
    </dgm:pt>
    <dgm:pt modelId="{AD603A7B-5A20-434A-80C2-80EA16EE35E3}" type="pres">
      <dgm:prSet presAssocID="{9B18B0B9-E572-402E-A18F-8ADB73894D7C}" presName="txLvlOnly1" presStyleLbl="revTx" presStyleIdx="3" presStyleCnt="5"/>
      <dgm:spPr/>
    </dgm:pt>
    <dgm:pt modelId="{414F284A-0C03-475D-B919-99BFBF8EB552}" type="pres">
      <dgm:prSet presAssocID="{A701443D-37A9-47C6-AA78-A094AF0CD528}" presName="noChildren" presStyleCnt="0"/>
      <dgm:spPr/>
    </dgm:pt>
    <dgm:pt modelId="{906FC7A7-D770-4B65-942D-435B66DC1BC2}" type="pres">
      <dgm:prSet presAssocID="{A701443D-37A9-47C6-AA78-A094AF0CD528}" presName="gap" presStyleCnt="0"/>
      <dgm:spPr/>
    </dgm:pt>
    <dgm:pt modelId="{CE15F52D-FFD0-46E4-87AD-3B68A90FF7BF}" type="pres">
      <dgm:prSet presAssocID="{A701443D-37A9-47C6-AA78-A094AF0CD528}" presName="medCircle2" presStyleLbl="vennNode1" presStyleIdx="4" presStyleCnt="5"/>
      <dgm:spPr/>
    </dgm:pt>
    <dgm:pt modelId="{E1C85278-52D0-47C1-BD06-BC20EE9CC2E3}" type="pres">
      <dgm:prSet presAssocID="{A701443D-37A9-47C6-AA78-A094AF0CD528}" presName="txLvlOnly1" presStyleLbl="revTx" presStyleIdx="4" presStyleCnt="5"/>
      <dgm:spPr/>
    </dgm:pt>
  </dgm:ptLst>
  <dgm:cxnLst>
    <dgm:cxn modelId="{6195292F-1652-45B3-8594-E3348FC5D325}" srcId="{C3324557-2BBE-4B55-94EA-D8C84385590D}" destId="{51339100-9397-4345-A38D-0E2BAD17CDDA}" srcOrd="1" destOrd="0" parTransId="{BC679912-7CA7-490E-A176-D008439A6907}" sibTransId="{1156E7F8-373F-47D2-809E-F26E9F814034}"/>
    <dgm:cxn modelId="{6A5F5C43-F9BE-4B43-B2B8-A40ECC730C07}" type="presOf" srcId="{51339100-9397-4345-A38D-0E2BAD17CDDA}" destId="{9659F5A7-4E58-40ED-A9F7-CE52F4D1AF0A}" srcOrd="0" destOrd="0" presId="urn:microsoft.com/office/officeart/2008/layout/VerticalCircleList"/>
    <dgm:cxn modelId="{0946B547-F082-461A-A2B3-06002CF1DEBF}" type="presOf" srcId="{BB572315-98F8-45B4-B41A-BCD3433A6A05}" destId="{619EC105-43F7-4B97-B4E4-0E6FC2625C37}" srcOrd="0" destOrd="0" presId="urn:microsoft.com/office/officeart/2008/layout/VerticalCircleList"/>
    <dgm:cxn modelId="{3CC79F6E-BA72-4CFE-8E47-F879F5B67623}" type="presOf" srcId="{A701443D-37A9-47C6-AA78-A094AF0CD528}" destId="{E1C85278-52D0-47C1-BD06-BC20EE9CC2E3}" srcOrd="0" destOrd="0" presId="urn:microsoft.com/office/officeart/2008/layout/VerticalCircleList"/>
    <dgm:cxn modelId="{66BB427E-737A-461B-8B43-ECFEFF57B91F}" srcId="{C3324557-2BBE-4B55-94EA-D8C84385590D}" destId="{BB572315-98F8-45B4-B41A-BCD3433A6A05}" srcOrd="0" destOrd="0" parTransId="{91CA4A9F-6A65-4F8E-9DEC-5CCCD0EF765D}" sibTransId="{68CE580A-A9FC-4767-8A8A-884D9441DD3B}"/>
    <dgm:cxn modelId="{E7A5DB85-7621-4025-8732-5A68D23CEE01}" srcId="{C3324557-2BBE-4B55-94EA-D8C84385590D}" destId="{A701443D-37A9-47C6-AA78-A094AF0CD528}" srcOrd="4" destOrd="0" parTransId="{F6B78A48-3698-48AD-8B4A-FEF3ECDF22E0}" sibTransId="{09EA2165-FB53-48E9-B0E7-1D7F725830EF}"/>
    <dgm:cxn modelId="{C4A6F186-64B1-4ACF-8AAB-AFC3AA5E21BB}" type="presOf" srcId="{DE103C5C-8DCB-4954-B1F9-2C52E257A737}" destId="{6C29472B-6096-4E98-9395-483415AF3908}" srcOrd="0" destOrd="0" presId="urn:microsoft.com/office/officeart/2008/layout/VerticalCircleList"/>
    <dgm:cxn modelId="{8C635D9A-B459-496C-B23A-A0B73C3BB54C}" srcId="{C3324557-2BBE-4B55-94EA-D8C84385590D}" destId="{9B18B0B9-E572-402E-A18F-8ADB73894D7C}" srcOrd="3" destOrd="0" parTransId="{01027BBB-3BC9-44F0-AD8F-8B2A92FA1517}" sibTransId="{A51B3691-E623-481A-A51C-D2E90D2A31BF}"/>
    <dgm:cxn modelId="{C0C401B4-1F59-4BDC-8090-7A28951FA1CB}" type="presOf" srcId="{C3324557-2BBE-4B55-94EA-D8C84385590D}" destId="{5271C2D3-CB81-42C1-ACF9-37E88DBCDD47}" srcOrd="0" destOrd="0" presId="urn:microsoft.com/office/officeart/2008/layout/VerticalCircleList"/>
    <dgm:cxn modelId="{3EFD5EDF-24DC-4D75-B90E-883ED0ABC0F5}" srcId="{C3324557-2BBE-4B55-94EA-D8C84385590D}" destId="{DE103C5C-8DCB-4954-B1F9-2C52E257A737}" srcOrd="2" destOrd="0" parTransId="{3BE764D3-EA44-4D7F-A6B0-842C5EEE2251}" sibTransId="{6DA1569F-AB10-4476-9A1C-359E009A1108}"/>
    <dgm:cxn modelId="{80DCE1FD-05CA-44B4-8DAE-597D43AD8755}" type="presOf" srcId="{9B18B0B9-E572-402E-A18F-8ADB73894D7C}" destId="{AD603A7B-5A20-434A-80C2-80EA16EE35E3}" srcOrd="0" destOrd="0" presId="urn:microsoft.com/office/officeart/2008/layout/VerticalCircleList"/>
    <dgm:cxn modelId="{FEC1D03D-F6AD-40BB-BFE7-0AE71F83B5B1}" type="presParOf" srcId="{5271C2D3-CB81-42C1-ACF9-37E88DBCDD47}" destId="{05E51E31-8451-4310-B546-79EC49E42207}" srcOrd="0" destOrd="0" presId="urn:microsoft.com/office/officeart/2008/layout/VerticalCircleList"/>
    <dgm:cxn modelId="{4F9FF18D-33A9-4144-82C1-FC73CF6F1BA7}" type="presParOf" srcId="{05E51E31-8451-4310-B546-79EC49E42207}" destId="{6C8001D3-09AB-4AE9-BD0A-ADF77C4428AA}" srcOrd="0" destOrd="0" presId="urn:microsoft.com/office/officeart/2008/layout/VerticalCircleList"/>
    <dgm:cxn modelId="{746A3749-384D-4465-888A-2DB89C232759}" type="presParOf" srcId="{05E51E31-8451-4310-B546-79EC49E42207}" destId="{326FABB6-DF01-41F1-8187-F9B382E5AEA4}" srcOrd="1" destOrd="0" presId="urn:microsoft.com/office/officeart/2008/layout/VerticalCircleList"/>
    <dgm:cxn modelId="{DC24CF7C-245E-4C5A-9E3D-E1C88670C6B0}" type="presParOf" srcId="{05E51E31-8451-4310-B546-79EC49E42207}" destId="{619EC105-43F7-4B97-B4E4-0E6FC2625C37}" srcOrd="2" destOrd="0" presId="urn:microsoft.com/office/officeart/2008/layout/VerticalCircleList"/>
    <dgm:cxn modelId="{9C299295-F61A-42EC-B253-36FD1FE443D5}" type="presParOf" srcId="{5271C2D3-CB81-42C1-ACF9-37E88DBCDD47}" destId="{3D444509-0B8F-4E41-8AED-59E239560852}" srcOrd="1" destOrd="0" presId="urn:microsoft.com/office/officeart/2008/layout/VerticalCircleList"/>
    <dgm:cxn modelId="{72FFE800-36A4-45B8-860B-451E506C1832}" type="presParOf" srcId="{3D444509-0B8F-4E41-8AED-59E239560852}" destId="{E0C0F41D-52F4-4D32-B35A-BCB4E3798C06}" srcOrd="0" destOrd="0" presId="urn:microsoft.com/office/officeart/2008/layout/VerticalCircleList"/>
    <dgm:cxn modelId="{6A1D6857-45D7-4081-A7AB-B4EA1204AAEC}" type="presParOf" srcId="{3D444509-0B8F-4E41-8AED-59E239560852}" destId="{B55DE643-3679-4264-B876-70326C18945B}" srcOrd="1" destOrd="0" presId="urn:microsoft.com/office/officeart/2008/layout/VerticalCircleList"/>
    <dgm:cxn modelId="{0F85B87C-0165-4929-AED2-B43934581C2D}" type="presParOf" srcId="{3D444509-0B8F-4E41-8AED-59E239560852}" destId="{9659F5A7-4E58-40ED-A9F7-CE52F4D1AF0A}" srcOrd="2" destOrd="0" presId="urn:microsoft.com/office/officeart/2008/layout/VerticalCircleList"/>
    <dgm:cxn modelId="{6EA621A6-1416-416D-A573-A0251D9C19C9}" type="presParOf" srcId="{5271C2D3-CB81-42C1-ACF9-37E88DBCDD47}" destId="{539A255E-8D59-43B8-BD07-0E29F6E490BE}" srcOrd="2" destOrd="0" presId="urn:microsoft.com/office/officeart/2008/layout/VerticalCircleList"/>
    <dgm:cxn modelId="{36B2F534-AA66-404D-9FBA-F1BE6E5CE532}" type="presParOf" srcId="{539A255E-8D59-43B8-BD07-0E29F6E490BE}" destId="{B4C6DDE4-DBDE-49EE-9E5F-AC5B0FA5AFF6}" srcOrd="0" destOrd="0" presId="urn:microsoft.com/office/officeart/2008/layout/VerticalCircleList"/>
    <dgm:cxn modelId="{5C8CEF1E-8496-4FC0-98F2-8F38C13B88B8}" type="presParOf" srcId="{539A255E-8D59-43B8-BD07-0E29F6E490BE}" destId="{D2ACA222-EA2B-415B-A335-A7B218EC81BE}" srcOrd="1" destOrd="0" presId="urn:microsoft.com/office/officeart/2008/layout/VerticalCircleList"/>
    <dgm:cxn modelId="{AA7EB846-E626-4BC7-AE8C-B7715411A482}" type="presParOf" srcId="{539A255E-8D59-43B8-BD07-0E29F6E490BE}" destId="{6C29472B-6096-4E98-9395-483415AF3908}" srcOrd="2" destOrd="0" presId="urn:microsoft.com/office/officeart/2008/layout/VerticalCircleList"/>
    <dgm:cxn modelId="{D7CB272D-1AD1-40E5-9C79-A1A8E0416C29}" type="presParOf" srcId="{5271C2D3-CB81-42C1-ACF9-37E88DBCDD47}" destId="{953D5D49-9341-47DE-B134-3DECAFC426C3}" srcOrd="3" destOrd="0" presId="urn:microsoft.com/office/officeart/2008/layout/VerticalCircleList"/>
    <dgm:cxn modelId="{D43687C1-3B1F-477A-B7FE-6AC6DB5C888B}" type="presParOf" srcId="{953D5D49-9341-47DE-B134-3DECAFC426C3}" destId="{B2EFD6C6-E7DF-444A-BD40-7014040BBDBD}" srcOrd="0" destOrd="0" presId="urn:microsoft.com/office/officeart/2008/layout/VerticalCircleList"/>
    <dgm:cxn modelId="{8178D6C5-5DB5-4E2A-B77F-1EAA3119D5D6}" type="presParOf" srcId="{953D5D49-9341-47DE-B134-3DECAFC426C3}" destId="{17073260-D489-4506-A733-8563163E8A30}" srcOrd="1" destOrd="0" presId="urn:microsoft.com/office/officeart/2008/layout/VerticalCircleList"/>
    <dgm:cxn modelId="{C20446B6-7F2B-4332-AECE-F6B7914EBC12}" type="presParOf" srcId="{953D5D49-9341-47DE-B134-3DECAFC426C3}" destId="{AD603A7B-5A20-434A-80C2-80EA16EE35E3}" srcOrd="2" destOrd="0" presId="urn:microsoft.com/office/officeart/2008/layout/VerticalCircleList"/>
    <dgm:cxn modelId="{E07750D4-C4A0-419E-A5A2-1B7D41090376}" type="presParOf" srcId="{5271C2D3-CB81-42C1-ACF9-37E88DBCDD47}" destId="{414F284A-0C03-475D-B919-99BFBF8EB552}" srcOrd="4" destOrd="0" presId="urn:microsoft.com/office/officeart/2008/layout/VerticalCircleList"/>
    <dgm:cxn modelId="{E7EB3F76-C6CF-4658-A206-136FE369DC60}" type="presParOf" srcId="{414F284A-0C03-475D-B919-99BFBF8EB552}" destId="{906FC7A7-D770-4B65-942D-435B66DC1BC2}" srcOrd="0" destOrd="0" presId="urn:microsoft.com/office/officeart/2008/layout/VerticalCircleList"/>
    <dgm:cxn modelId="{10A38B5C-D250-4721-A796-EE6867EC55B6}" type="presParOf" srcId="{414F284A-0C03-475D-B919-99BFBF8EB552}" destId="{CE15F52D-FFD0-46E4-87AD-3B68A90FF7BF}" srcOrd="1" destOrd="0" presId="urn:microsoft.com/office/officeart/2008/layout/VerticalCircleList"/>
    <dgm:cxn modelId="{FC17A37D-969C-4581-85B5-933B76EF9CC7}" type="presParOf" srcId="{414F284A-0C03-475D-B919-99BFBF8EB552}" destId="{E1C85278-52D0-47C1-BD06-BC20EE9CC2E3}"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C03E5A-F08F-4B9F-B5AF-F49CFB822A4B}" type="doc">
      <dgm:prSet loTypeId="urn:microsoft.com/office/officeart/2005/8/layout/chevron2" loCatId="list" qsTypeId="urn:microsoft.com/office/officeart/2005/8/quickstyle/3d1" qsCatId="3D" csTypeId="urn:microsoft.com/office/officeart/2005/8/colors/accent1_1" csCatId="accent1" phldr="1"/>
      <dgm:spPr/>
      <dgm:t>
        <a:bodyPr/>
        <a:lstStyle/>
        <a:p>
          <a:endParaRPr lang="en-GB"/>
        </a:p>
      </dgm:t>
    </dgm:pt>
    <dgm:pt modelId="{142A2931-73C9-4D02-B384-70376CADF51B}">
      <dgm:prSet phldrT="[Text]"/>
      <dgm:spPr/>
      <dgm:t>
        <a:bodyPr/>
        <a:lstStyle/>
        <a:p>
          <a:r>
            <a:rPr lang="en-GB"/>
            <a:t>GCSE</a:t>
          </a:r>
        </a:p>
      </dgm:t>
    </dgm:pt>
    <dgm:pt modelId="{C49CAF49-8FB6-4AA8-AC04-A3A37DFA27EE}" type="parTrans" cxnId="{85C6AF22-3ECD-49E8-88D9-C79761DB1B0D}">
      <dgm:prSet/>
      <dgm:spPr/>
      <dgm:t>
        <a:bodyPr/>
        <a:lstStyle/>
        <a:p>
          <a:endParaRPr lang="en-GB"/>
        </a:p>
      </dgm:t>
    </dgm:pt>
    <dgm:pt modelId="{3F16BEF7-EB4E-4C70-8394-85769A944248}" type="sibTrans" cxnId="{85C6AF22-3ECD-49E8-88D9-C79761DB1B0D}">
      <dgm:prSet/>
      <dgm:spPr/>
      <dgm:t>
        <a:bodyPr/>
        <a:lstStyle/>
        <a:p>
          <a:endParaRPr lang="en-GB"/>
        </a:p>
      </dgm:t>
    </dgm:pt>
    <dgm:pt modelId="{1C810879-E623-4CC7-917F-545B50E83D4F}">
      <dgm:prSet phldrT="[Text]"/>
      <dgm:spPr/>
      <dgm:t>
        <a:bodyPr/>
        <a:lstStyle/>
        <a:p>
          <a:r>
            <a:rPr lang="en-GB"/>
            <a:t>Separate Sciences</a:t>
          </a:r>
        </a:p>
      </dgm:t>
    </dgm:pt>
    <dgm:pt modelId="{ACCC2445-E4BC-4E82-8739-51E1C96AC5B8}" type="parTrans" cxnId="{0BA465C0-3F5C-48A8-9715-587CDA1CE5ED}">
      <dgm:prSet/>
      <dgm:spPr/>
      <dgm:t>
        <a:bodyPr/>
        <a:lstStyle/>
        <a:p>
          <a:endParaRPr lang="en-GB"/>
        </a:p>
      </dgm:t>
    </dgm:pt>
    <dgm:pt modelId="{27B452FD-0F9F-4522-B385-4F2EBB2524FC}" type="sibTrans" cxnId="{0BA465C0-3F5C-48A8-9715-587CDA1CE5ED}">
      <dgm:prSet/>
      <dgm:spPr/>
      <dgm:t>
        <a:bodyPr/>
        <a:lstStyle/>
        <a:p>
          <a:endParaRPr lang="en-GB"/>
        </a:p>
      </dgm:t>
    </dgm:pt>
    <dgm:pt modelId="{9C73E93A-1E77-4B4E-B91C-FFA7DB3542BD}">
      <dgm:prSet phldrT="[Text]"/>
      <dgm:spPr/>
      <dgm:t>
        <a:bodyPr/>
        <a:lstStyle/>
        <a:p>
          <a:r>
            <a:rPr lang="en-GB"/>
            <a:t>Maths at Grade 8</a:t>
          </a:r>
        </a:p>
      </dgm:t>
    </dgm:pt>
    <dgm:pt modelId="{8DF5E376-AFCF-4916-B806-C93AC2F36ECB}" type="parTrans" cxnId="{88BC801F-E7C7-4F7C-AD6F-A5CC727DE9DD}">
      <dgm:prSet/>
      <dgm:spPr/>
      <dgm:t>
        <a:bodyPr/>
        <a:lstStyle/>
        <a:p>
          <a:endParaRPr lang="en-GB"/>
        </a:p>
      </dgm:t>
    </dgm:pt>
    <dgm:pt modelId="{F0320DA7-5D9D-4255-9189-C3A024459C5F}" type="sibTrans" cxnId="{88BC801F-E7C7-4F7C-AD6F-A5CC727DE9DD}">
      <dgm:prSet/>
      <dgm:spPr/>
      <dgm:t>
        <a:bodyPr/>
        <a:lstStyle/>
        <a:p>
          <a:endParaRPr lang="en-GB"/>
        </a:p>
      </dgm:t>
    </dgm:pt>
    <dgm:pt modelId="{1F9D34C3-7A23-437F-A23E-E4F167339E45}">
      <dgm:prSet phldrT="[Text]"/>
      <dgm:spPr/>
      <dgm:t>
        <a:bodyPr/>
        <a:lstStyle/>
        <a:p>
          <a:r>
            <a:rPr lang="en-GB"/>
            <a:t>A-Level</a:t>
          </a:r>
        </a:p>
      </dgm:t>
    </dgm:pt>
    <dgm:pt modelId="{732A0CC4-C6C7-467C-A88E-B64B394C0613}" type="parTrans" cxnId="{C56562CC-6F87-4552-B141-53CB40DEBCC9}">
      <dgm:prSet/>
      <dgm:spPr/>
      <dgm:t>
        <a:bodyPr/>
        <a:lstStyle/>
        <a:p>
          <a:endParaRPr lang="en-GB"/>
        </a:p>
      </dgm:t>
    </dgm:pt>
    <dgm:pt modelId="{60D1216D-67F0-49AC-81A9-67AE72B9265B}" type="sibTrans" cxnId="{C56562CC-6F87-4552-B141-53CB40DEBCC9}">
      <dgm:prSet/>
      <dgm:spPr/>
      <dgm:t>
        <a:bodyPr/>
        <a:lstStyle/>
        <a:p>
          <a:endParaRPr lang="en-GB"/>
        </a:p>
      </dgm:t>
    </dgm:pt>
    <dgm:pt modelId="{57842415-B677-4990-9DE1-ABAE82A676C8}">
      <dgm:prSet phldrT="[Text]"/>
      <dgm:spPr/>
      <dgm:t>
        <a:bodyPr/>
        <a:lstStyle/>
        <a:p>
          <a:r>
            <a:rPr lang="en-GB"/>
            <a:t>Chemistry, Physics</a:t>
          </a:r>
        </a:p>
      </dgm:t>
    </dgm:pt>
    <dgm:pt modelId="{6F8B300C-9D9A-4FFE-9324-C47CF62463BF}" type="parTrans" cxnId="{D0792928-F302-47B4-8E3B-7CA314E6D45C}">
      <dgm:prSet/>
      <dgm:spPr/>
      <dgm:t>
        <a:bodyPr/>
        <a:lstStyle/>
        <a:p>
          <a:endParaRPr lang="en-GB"/>
        </a:p>
      </dgm:t>
    </dgm:pt>
    <dgm:pt modelId="{D554004B-65FB-42E7-9F21-F4223CC70DA4}" type="sibTrans" cxnId="{D0792928-F302-47B4-8E3B-7CA314E6D45C}">
      <dgm:prSet/>
      <dgm:spPr/>
      <dgm:t>
        <a:bodyPr/>
        <a:lstStyle/>
        <a:p>
          <a:endParaRPr lang="en-GB"/>
        </a:p>
      </dgm:t>
    </dgm:pt>
    <dgm:pt modelId="{815E9DC4-1C2C-42AF-8462-DE71FEE83ABF}">
      <dgm:prSet phldrT="[Text]"/>
      <dgm:spPr/>
      <dgm:t>
        <a:bodyPr/>
        <a:lstStyle/>
        <a:p>
          <a:r>
            <a:rPr lang="en-GB"/>
            <a:t>Biology, Mathematics</a:t>
          </a:r>
        </a:p>
      </dgm:t>
    </dgm:pt>
    <dgm:pt modelId="{C15D095C-E859-4F9B-A469-CC4EBCBBD42D}" type="parTrans" cxnId="{B4FADC83-4664-43A4-96D4-53E4E9BA2674}">
      <dgm:prSet/>
      <dgm:spPr/>
      <dgm:t>
        <a:bodyPr/>
        <a:lstStyle/>
        <a:p>
          <a:endParaRPr lang="en-GB"/>
        </a:p>
      </dgm:t>
    </dgm:pt>
    <dgm:pt modelId="{1DD504A6-C3A2-4C9D-AEFE-2980B72949AA}" type="sibTrans" cxnId="{B4FADC83-4664-43A4-96D4-53E4E9BA2674}">
      <dgm:prSet/>
      <dgm:spPr/>
      <dgm:t>
        <a:bodyPr/>
        <a:lstStyle/>
        <a:p>
          <a:endParaRPr lang="en-GB"/>
        </a:p>
      </dgm:t>
    </dgm:pt>
    <dgm:pt modelId="{1EC86C3E-8553-45E4-9952-0D89A5716D8D}">
      <dgm:prSet phldrT="[Text]"/>
      <dgm:spPr/>
      <dgm:t>
        <a:bodyPr/>
        <a:lstStyle/>
        <a:p>
          <a:r>
            <a:rPr lang="en-GB"/>
            <a:t>Degree</a:t>
          </a:r>
        </a:p>
      </dgm:t>
    </dgm:pt>
    <dgm:pt modelId="{163D2633-4EBD-480D-913E-7ABD6313CC49}" type="parTrans" cxnId="{97368AA6-5E95-434C-8BAB-EA8CFD531BB0}">
      <dgm:prSet/>
      <dgm:spPr/>
      <dgm:t>
        <a:bodyPr/>
        <a:lstStyle/>
        <a:p>
          <a:endParaRPr lang="en-GB"/>
        </a:p>
      </dgm:t>
    </dgm:pt>
    <dgm:pt modelId="{5611E5A2-547A-434B-A2DF-9CCFECAC7AF8}" type="sibTrans" cxnId="{97368AA6-5E95-434C-8BAB-EA8CFD531BB0}">
      <dgm:prSet/>
      <dgm:spPr/>
      <dgm:t>
        <a:bodyPr/>
        <a:lstStyle/>
        <a:p>
          <a:endParaRPr lang="en-GB"/>
        </a:p>
      </dgm:t>
    </dgm:pt>
    <dgm:pt modelId="{A352B1AA-EABE-4C19-B40F-A7F046282899}">
      <dgm:prSet phldrT="[Text]"/>
      <dgm:spPr/>
      <dgm:t>
        <a:bodyPr/>
        <a:lstStyle/>
        <a:p>
          <a:r>
            <a:rPr lang="en-GB"/>
            <a:t>Medicine </a:t>
          </a:r>
        </a:p>
      </dgm:t>
    </dgm:pt>
    <dgm:pt modelId="{CCE4CC6E-FD17-4C00-A428-B53040E18E89}" type="parTrans" cxnId="{766378D5-8FB0-4B0C-9E22-64CBF2E72F38}">
      <dgm:prSet/>
      <dgm:spPr/>
      <dgm:t>
        <a:bodyPr/>
        <a:lstStyle/>
        <a:p>
          <a:endParaRPr lang="en-GB"/>
        </a:p>
      </dgm:t>
    </dgm:pt>
    <dgm:pt modelId="{2FCCD6FB-6C2C-432A-9338-1C7ECE3D038D}" type="sibTrans" cxnId="{766378D5-8FB0-4B0C-9E22-64CBF2E72F38}">
      <dgm:prSet/>
      <dgm:spPr/>
      <dgm:t>
        <a:bodyPr/>
        <a:lstStyle/>
        <a:p>
          <a:endParaRPr lang="en-GB"/>
        </a:p>
      </dgm:t>
    </dgm:pt>
    <dgm:pt modelId="{86EB40FE-FED9-4A0B-A55C-EC54E0980624}">
      <dgm:prSet phldrT="[Text]"/>
      <dgm:spPr/>
      <dgm:t>
        <a:bodyPr/>
        <a:lstStyle/>
        <a:p>
          <a:r>
            <a:rPr lang="en-GB"/>
            <a:t>Biomedical Science</a:t>
          </a:r>
        </a:p>
      </dgm:t>
    </dgm:pt>
    <dgm:pt modelId="{67040767-A0C8-44D3-AA9A-D1A03C577AA3}" type="parTrans" cxnId="{21D03632-DEE5-4CEA-9F42-18D813881D12}">
      <dgm:prSet/>
      <dgm:spPr/>
      <dgm:t>
        <a:bodyPr/>
        <a:lstStyle/>
        <a:p>
          <a:endParaRPr lang="en-GB"/>
        </a:p>
      </dgm:t>
    </dgm:pt>
    <dgm:pt modelId="{5197B67D-6ADB-4E6E-93A4-D087C54660D0}" type="sibTrans" cxnId="{21D03632-DEE5-4CEA-9F42-18D813881D12}">
      <dgm:prSet/>
      <dgm:spPr/>
      <dgm:t>
        <a:bodyPr/>
        <a:lstStyle/>
        <a:p>
          <a:endParaRPr lang="en-GB"/>
        </a:p>
      </dgm:t>
    </dgm:pt>
    <dgm:pt modelId="{51569532-869F-4893-A9CD-78E7AA82CAD2}" type="pres">
      <dgm:prSet presAssocID="{F2C03E5A-F08F-4B9F-B5AF-F49CFB822A4B}" presName="linearFlow" presStyleCnt="0">
        <dgm:presLayoutVars>
          <dgm:dir/>
          <dgm:animLvl val="lvl"/>
          <dgm:resizeHandles val="exact"/>
        </dgm:presLayoutVars>
      </dgm:prSet>
      <dgm:spPr/>
    </dgm:pt>
    <dgm:pt modelId="{AFB1B327-ADB7-4C2E-8D3D-AF331BF32A9C}" type="pres">
      <dgm:prSet presAssocID="{142A2931-73C9-4D02-B384-70376CADF51B}" presName="composite" presStyleCnt="0"/>
      <dgm:spPr/>
    </dgm:pt>
    <dgm:pt modelId="{959DBACA-7D5A-473F-AA8D-077ACBF9E670}" type="pres">
      <dgm:prSet presAssocID="{142A2931-73C9-4D02-B384-70376CADF51B}" presName="parentText" presStyleLbl="alignNode1" presStyleIdx="0" presStyleCnt="3">
        <dgm:presLayoutVars>
          <dgm:chMax val="1"/>
          <dgm:bulletEnabled val="1"/>
        </dgm:presLayoutVars>
      </dgm:prSet>
      <dgm:spPr/>
    </dgm:pt>
    <dgm:pt modelId="{FC35B20B-EE8A-4A55-BEA2-970E47F9F5DF}" type="pres">
      <dgm:prSet presAssocID="{142A2931-73C9-4D02-B384-70376CADF51B}" presName="descendantText" presStyleLbl="alignAcc1" presStyleIdx="0" presStyleCnt="3">
        <dgm:presLayoutVars>
          <dgm:bulletEnabled val="1"/>
        </dgm:presLayoutVars>
      </dgm:prSet>
      <dgm:spPr/>
    </dgm:pt>
    <dgm:pt modelId="{F0C48E28-63F6-45D2-9A45-8DC7C354CA56}" type="pres">
      <dgm:prSet presAssocID="{3F16BEF7-EB4E-4C70-8394-85769A944248}" presName="sp" presStyleCnt="0"/>
      <dgm:spPr/>
    </dgm:pt>
    <dgm:pt modelId="{C96E3082-F3F5-4A9B-A98F-DCE5AAEA5B61}" type="pres">
      <dgm:prSet presAssocID="{1F9D34C3-7A23-437F-A23E-E4F167339E45}" presName="composite" presStyleCnt="0"/>
      <dgm:spPr/>
    </dgm:pt>
    <dgm:pt modelId="{A51C8536-CFD7-4D75-8AA8-D9B01009AC66}" type="pres">
      <dgm:prSet presAssocID="{1F9D34C3-7A23-437F-A23E-E4F167339E45}" presName="parentText" presStyleLbl="alignNode1" presStyleIdx="1" presStyleCnt="3">
        <dgm:presLayoutVars>
          <dgm:chMax val="1"/>
          <dgm:bulletEnabled val="1"/>
        </dgm:presLayoutVars>
      </dgm:prSet>
      <dgm:spPr/>
    </dgm:pt>
    <dgm:pt modelId="{ACDF33E7-3F37-4CDF-B04C-50075792252B}" type="pres">
      <dgm:prSet presAssocID="{1F9D34C3-7A23-437F-A23E-E4F167339E45}" presName="descendantText" presStyleLbl="alignAcc1" presStyleIdx="1" presStyleCnt="3">
        <dgm:presLayoutVars>
          <dgm:bulletEnabled val="1"/>
        </dgm:presLayoutVars>
      </dgm:prSet>
      <dgm:spPr/>
    </dgm:pt>
    <dgm:pt modelId="{D638CD4D-46FC-47BC-B0CC-D3FF215B91C1}" type="pres">
      <dgm:prSet presAssocID="{60D1216D-67F0-49AC-81A9-67AE72B9265B}" presName="sp" presStyleCnt="0"/>
      <dgm:spPr/>
    </dgm:pt>
    <dgm:pt modelId="{BE20AAA2-ACD2-4599-8017-7117B1A175A4}" type="pres">
      <dgm:prSet presAssocID="{1EC86C3E-8553-45E4-9952-0D89A5716D8D}" presName="composite" presStyleCnt="0"/>
      <dgm:spPr/>
    </dgm:pt>
    <dgm:pt modelId="{28468A08-20BA-40A4-A5C6-51018248BEA1}" type="pres">
      <dgm:prSet presAssocID="{1EC86C3E-8553-45E4-9952-0D89A5716D8D}" presName="parentText" presStyleLbl="alignNode1" presStyleIdx="2" presStyleCnt="3">
        <dgm:presLayoutVars>
          <dgm:chMax val="1"/>
          <dgm:bulletEnabled val="1"/>
        </dgm:presLayoutVars>
      </dgm:prSet>
      <dgm:spPr/>
    </dgm:pt>
    <dgm:pt modelId="{3A2231A9-FAB3-43D4-86C6-7543E0298F10}" type="pres">
      <dgm:prSet presAssocID="{1EC86C3E-8553-45E4-9952-0D89A5716D8D}" presName="descendantText" presStyleLbl="alignAcc1" presStyleIdx="2" presStyleCnt="3">
        <dgm:presLayoutVars>
          <dgm:bulletEnabled val="1"/>
        </dgm:presLayoutVars>
      </dgm:prSet>
      <dgm:spPr/>
    </dgm:pt>
  </dgm:ptLst>
  <dgm:cxnLst>
    <dgm:cxn modelId="{B8EC250C-E691-4645-981E-B4CA332FD0F1}" type="presOf" srcId="{A352B1AA-EABE-4C19-B40F-A7F046282899}" destId="{3A2231A9-FAB3-43D4-86C6-7543E0298F10}" srcOrd="0" destOrd="0" presId="urn:microsoft.com/office/officeart/2005/8/layout/chevron2"/>
    <dgm:cxn modelId="{6C27CD1C-2804-4DC5-9008-EB6289274886}" type="presOf" srcId="{1F9D34C3-7A23-437F-A23E-E4F167339E45}" destId="{A51C8536-CFD7-4D75-8AA8-D9B01009AC66}" srcOrd="0" destOrd="0" presId="urn:microsoft.com/office/officeart/2005/8/layout/chevron2"/>
    <dgm:cxn modelId="{88BC801F-E7C7-4F7C-AD6F-A5CC727DE9DD}" srcId="{142A2931-73C9-4D02-B384-70376CADF51B}" destId="{9C73E93A-1E77-4B4E-B91C-FFA7DB3542BD}" srcOrd="1" destOrd="0" parTransId="{8DF5E376-AFCF-4916-B806-C93AC2F36ECB}" sibTransId="{F0320DA7-5D9D-4255-9189-C3A024459C5F}"/>
    <dgm:cxn modelId="{85C6AF22-3ECD-49E8-88D9-C79761DB1B0D}" srcId="{F2C03E5A-F08F-4B9F-B5AF-F49CFB822A4B}" destId="{142A2931-73C9-4D02-B384-70376CADF51B}" srcOrd="0" destOrd="0" parTransId="{C49CAF49-8FB6-4AA8-AC04-A3A37DFA27EE}" sibTransId="{3F16BEF7-EB4E-4C70-8394-85769A944248}"/>
    <dgm:cxn modelId="{D0792928-F302-47B4-8E3B-7CA314E6D45C}" srcId="{1F9D34C3-7A23-437F-A23E-E4F167339E45}" destId="{57842415-B677-4990-9DE1-ABAE82A676C8}" srcOrd="0" destOrd="0" parTransId="{6F8B300C-9D9A-4FFE-9324-C47CF62463BF}" sibTransId="{D554004B-65FB-42E7-9F21-F4223CC70DA4}"/>
    <dgm:cxn modelId="{21D03632-DEE5-4CEA-9F42-18D813881D12}" srcId="{1EC86C3E-8553-45E4-9952-0D89A5716D8D}" destId="{86EB40FE-FED9-4A0B-A55C-EC54E0980624}" srcOrd="1" destOrd="0" parTransId="{67040767-A0C8-44D3-AA9A-D1A03C577AA3}" sibTransId="{5197B67D-6ADB-4E6E-93A4-D087C54660D0}"/>
    <dgm:cxn modelId="{0242F33E-4019-4E8D-BD1F-AF8DFDBF318C}" type="presOf" srcId="{86EB40FE-FED9-4A0B-A55C-EC54E0980624}" destId="{3A2231A9-FAB3-43D4-86C6-7543E0298F10}" srcOrd="0" destOrd="1" presId="urn:microsoft.com/office/officeart/2005/8/layout/chevron2"/>
    <dgm:cxn modelId="{1CD73853-C6B4-48CC-8753-EB942F5A2A5C}" type="presOf" srcId="{142A2931-73C9-4D02-B384-70376CADF51B}" destId="{959DBACA-7D5A-473F-AA8D-077ACBF9E670}" srcOrd="0" destOrd="0" presId="urn:microsoft.com/office/officeart/2005/8/layout/chevron2"/>
    <dgm:cxn modelId="{959F3380-CEC5-4DEA-8A80-C5BFD41F29A2}" type="presOf" srcId="{815E9DC4-1C2C-42AF-8462-DE71FEE83ABF}" destId="{ACDF33E7-3F37-4CDF-B04C-50075792252B}" srcOrd="0" destOrd="1" presId="urn:microsoft.com/office/officeart/2005/8/layout/chevron2"/>
    <dgm:cxn modelId="{B4FADC83-4664-43A4-96D4-53E4E9BA2674}" srcId="{1F9D34C3-7A23-437F-A23E-E4F167339E45}" destId="{815E9DC4-1C2C-42AF-8462-DE71FEE83ABF}" srcOrd="1" destOrd="0" parTransId="{C15D095C-E859-4F9B-A469-CC4EBCBBD42D}" sibTransId="{1DD504A6-C3A2-4C9D-AEFE-2980B72949AA}"/>
    <dgm:cxn modelId="{0855B691-0F0E-43AC-8340-FE273FC6D4C3}" type="presOf" srcId="{F2C03E5A-F08F-4B9F-B5AF-F49CFB822A4B}" destId="{51569532-869F-4893-A9CD-78E7AA82CAD2}" srcOrd="0" destOrd="0" presId="urn:microsoft.com/office/officeart/2005/8/layout/chevron2"/>
    <dgm:cxn modelId="{97368AA6-5E95-434C-8BAB-EA8CFD531BB0}" srcId="{F2C03E5A-F08F-4B9F-B5AF-F49CFB822A4B}" destId="{1EC86C3E-8553-45E4-9952-0D89A5716D8D}" srcOrd="2" destOrd="0" parTransId="{163D2633-4EBD-480D-913E-7ABD6313CC49}" sibTransId="{5611E5A2-547A-434B-A2DF-9CCFECAC7AF8}"/>
    <dgm:cxn modelId="{47AF41A7-67E6-4C27-8F4D-CCED942C5BF8}" type="presOf" srcId="{9C73E93A-1E77-4B4E-B91C-FFA7DB3542BD}" destId="{FC35B20B-EE8A-4A55-BEA2-970E47F9F5DF}" srcOrd="0" destOrd="1" presId="urn:microsoft.com/office/officeart/2005/8/layout/chevron2"/>
    <dgm:cxn modelId="{0BA465C0-3F5C-48A8-9715-587CDA1CE5ED}" srcId="{142A2931-73C9-4D02-B384-70376CADF51B}" destId="{1C810879-E623-4CC7-917F-545B50E83D4F}" srcOrd="0" destOrd="0" parTransId="{ACCC2445-E4BC-4E82-8739-51E1C96AC5B8}" sibTransId="{27B452FD-0F9F-4522-B385-4F2EBB2524FC}"/>
    <dgm:cxn modelId="{8F4D71C8-5C5C-44CA-9DB1-2CF70315416F}" type="presOf" srcId="{57842415-B677-4990-9DE1-ABAE82A676C8}" destId="{ACDF33E7-3F37-4CDF-B04C-50075792252B}" srcOrd="0" destOrd="0" presId="urn:microsoft.com/office/officeart/2005/8/layout/chevron2"/>
    <dgm:cxn modelId="{C56562CC-6F87-4552-B141-53CB40DEBCC9}" srcId="{F2C03E5A-F08F-4B9F-B5AF-F49CFB822A4B}" destId="{1F9D34C3-7A23-437F-A23E-E4F167339E45}" srcOrd="1" destOrd="0" parTransId="{732A0CC4-C6C7-467C-A88E-B64B394C0613}" sibTransId="{60D1216D-67F0-49AC-81A9-67AE72B9265B}"/>
    <dgm:cxn modelId="{766378D5-8FB0-4B0C-9E22-64CBF2E72F38}" srcId="{1EC86C3E-8553-45E4-9952-0D89A5716D8D}" destId="{A352B1AA-EABE-4C19-B40F-A7F046282899}" srcOrd="0" destOrd="0" parTransId="{CCE4CC6E-FD17-4C00-A428-B53040E18E89}" sibTransId="{2FCCD6FB-6C2C-432A-9338-1C7ECE3D038D}"/>
    <dgm:cxn modelId="{A56C4FE5-8AE3-4C38-A289-AF1926C36541}" type="presOf" srcId="{1EC86C3E-8553-45E4-9952-0D89A5716D8D}" destId="{28468A08-20BA-40A4-A5C6-51018248BEA1}" srcOrd="0" destOrd="0" presId="urn:microsoft.com/office/officeart/2005/8/layout/chevron2"/>
    <dgm:cxn modelId="{149BB8EE-31FE-4221-9222-9CDCF6F337E1}" type="presOf" srcId="{1C810879-E623-4CC7-917F-545B50E83D4F}" destId="{FC35B20B-EE8A-4A55-BEA2-970E47F9F5DF}" srcOrd="0" destOrd="0" presId="urn:microsoft.com/office/officeart/2005/8/layout/chevron2"/>
    <dgm:cxn modelId="{988505CC-D583-420A-B182-3474477260D6}" type="presParOf" srcId="{51569532-869F-4893-A9CD-78E7AA82CAD2}" destId="{AFB1B327-ADB7-4C2E-8D3D-AF331BF32A9C}" srcOrd="0" destOrd="0" presId="urn:microsoft.com/office/officeart/2005/8/layout/chevron2"/>
    <dgm:cxn modelId="{92A07C93-EC44-4CCB-AF26-2626D9871787}" type="presParOf" srcId="{AFB1B327-ADB7-4C2E-8D3D-AF331BF32A9C}" destId="{959DBACA-7D5A-473F-AA8D-077ACBF9E670}" srcOrd="0" destOrd="0" presId="urn:microsoft.com/office/officeart/2005/8/layout/chevron2"/>
    <dgm:cxn modelId="{CBBD1D0F-7FFD-42C3-9176-D67800ECC787}" type="presParOf" srcId="{AFB1B327-ADB7-4C2E-8D3D-AF331BF32A9C}" destId="{FC35B20B-EE8A-4A55-BEA2-970E47F9F5DF}" srcOrd="1" destOrd="0" presId="urn:microsoft.com/office/officeart/2005/8/layout/chevron2"/>
    <dgm:cxn modelId="{5DD87DB9-E57D-4317-8890-1518B64D8FE2}" type="presParOf" srcId="{51569532-869F-4893-A9CD-78E7AA82CAD2}" destId="{F0C48E28-63F6-45D2-9A45-8DC7C354CA56}" srcOrd="1" destOrd="0" presId="urn:microsoft.com/office/officeart/2005/8/layout/chevron2"/>
    <dgm:cxn modelId="{71B034F5-D367-434B-A3B1-568FA0817138}" type="presParOf" srcId="{51569532-869F-4893-A9CD-78E7AA82CAD2}" destId="{C96E3082-F3F5-4A9B-A98F-DCE5AAEA5B61}" srcOrd="2" destOrd="0" presId="urn:microsoft.com/office/officeart/2005/8/layout/chevron2"/>
    <dgm:cxn modelId="{6FCA6AAE-38C4-46ED-9146-A71FC3ADA9E6}" type="presParOf" srcId="{C96E3082-F3F5-4A9B-A98F-DCE5AAEA5B61}" destId="{A51C8536-CFD7-4D75-8AA8-D9B01009AC66}" srcOrd="0" destOrd="0" presId="urn:microsoft.com/office/officeart/2005/8/layout/chevron2"/>
    <dgm:cxn modelId="{80695959-7F97-49C7-9269-01127033FB8E}" type="presParOf" srcId="{C96E3082-F3F5-4A9B-A98F-DCE5AAEA5B61}" destId="{ACDF33E7-3F37-4CDF-B04C-50075792252B}" srcOrd="1" destOrd="0" presId="urn:microsoft.com/office/officeart/2005/8/layout/chevron2"/>
    <dgm:cxn modelId="{EEB47D09-0027-4D31-8C37-4CEE66378D5A}" type="presParOf" srcId="{51569532-869F-4893-A9CD-78E7AA82CAD2}" destId="{D638CD4D-46FC-47BC-B0CC-D3FF215B91C1}" srcOrd="3" destOrd="0" presId="urn:microsoft.com/office/officeart/2005/8/layout/chevron2"/>
    <dgm:cxn modelId="{5F838E8F-0B9B-46FD-9BD7-85DA6FAAB79B}" type="presParOf" srcId="{51569532-869F-4893-A9CD-78E7AA82CAD2}" destId="{BE20AAA2-ACD2-4599-8017-7117B1A175A4}" srcOrd="4" destOrd="0" presId="urn:microsoft.com/office/officeart/2005/8/layout/chevron2"/>
    <dgm:cxn modelId="{E9A6998D-7AD0-44AF-A416-8DE53C63AABC}" type="presParOf" srcId="{BE20AAA2-ACD2-4599-8017-7117B1A175A4}" destId="{28468A08-20BA-40A4-A5C6-51018248BEA1}" srcOrd="0" destOrd="0" presId="urn:microsoft.com/office/officeart/2005/8/layout/chevron2"/>
    <dgm:cxn modelId="{A0A0530A-9FCE-427F-AB68-C59E560F329F}" type="presParOf" srcId="{BE20AAA2-ACD2-4599-8017-7117B1A175A4}" destId="{3A2231A9-FAB3-43D4-86C6-7543E0298F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C03E5A-F08F-4B9F-B5AF-F49CFB822A4B}" type="doc">
      <dgm:prSet loTypeId="urn:microsoft.com/office/officeart/2005/8/layout/chevron2" loCatId="list" qsTypeId="urn:microsoft.com/office/officeart/2005/8/quickstyle/3d1" qsCatId="3D" csTypeId="urn:microsoft.com/office/officeart/2005/8/colors/accent1_1" csCatId="accent1" phldr="1"/>
      <dgm:spPr/>
      <dgm:t>
        <a:bodyPr/>
        <a:lstStyle/>
        <a:p>
          <a:endParaRPr lang="en-GB"/>
        </a:p>
      </dgm:t>
    </dgm:pt>
    <dgm:pt modelId="{142A2931-73C9-4D02-B384-70376CADF51B}">
      <dgm:prSet phldrT="[Text]"/>
      <dgm:spPr/>
      <dgm:t>
        <a:bodyPr/>
        <a:lstStyle/>
        <a:p>
          <a:r>
            <a:rPr lang="en-GB"/>
            <a:t>GCSE</a:t>
          </a:r>
        </a:p>
      </dgm:t>
    </dgm:pt>
    <dgm:pt modelId="{C49CAF49-8FB6-4AA8-AC04-A3A37DFA27EE}" type="parTrans" cxnId="{85C6AF22-3ECD-49E8-88D9-C79761DB1B0D}">
      <dgm:prSet/>
      <dgm:spPr/>
      <dgm:t>
        <a:bodyPr/>
        <a:lstStyle/>
        <a:p>
          <a:endParaRPr lang="en-GB"/>
        </a:p>
      </dgm:t>
    </dgm:pt>
    <dgm:pt modelId="{3F16BEF7-EB4E-4C70-8394-85769A944248}" type="sibTrans" cxnId="{85C6AF22-3ECD-49E8-88D9-C79761DB1B0D}">
      <dgm:prSet/>
      <dgm:spPr/>
      <dgm:t>
        <a:bodyPr/>
        <a:lstStyle/>
        <a:p>
          <a:endParaRPr lang="en-GB"/>
        </a:p>
      </dgm:t>
    </dgm:pt>
    <dgm:pt modelId="{1C810879-E623-4CC7-917F-545B50E83D4F}">
      <dgm:prSet phldrT="[Text]"/>
      <dgm:spPr/>
      <dgm:t>
        <a:bodyPr/>
        <a:lstStyle/>
        <a:p>
          <a:r>
            <a:rPr lang="en-GB"/>
            <a:t>Business Studies, ICT</a:t>
          </a:r>
        </a:p>
      </dgm:t>
    </dgm:pt>
    <dgm:pt modelId="{ACCC2445-E4BC-4E82-8739-51E1C96AC5B8}" type="parTrans" cxnId="{0BA465C0-3F5C-48A8-9715-587CDA1CE5ED}">
      <dgm:prSet/>
      <dgm:spPr/>
      <dgm:t>
        <a:bodyPr/>
        <a:lstStyle/>
        <a:p>
          <a:endParaRPr lang="en-GB"/>
        </a:p>
      </dgm:t>
    </dgm:pt>
    <dgm:pt modelId="{27B452FD-0F9F-4522-B385-4F2EBB2524FC}" type="sibTrans" cxnId="{0BA465C0-3F5C-48A8-9715-587CDA1CE5ED}">
      <dgm:prSet/>
      <dgm:spPr/>
      <dgm:t>
        <a:bodyPr/>
        <a:lstStyle/>
        <a:p>
          <a:endParaRPr lang="en-GB"/>
        </a:p>
      </dgm:t>
    </dgm:pt>
    <dgm:pt modelId="{9C73E93A-1E77-4B4E-B91C-FFA7DB3542BD}">
      <dgm:prSet phldrT="[Text]"/>
      <dgm:spPr/>
      <dgm:t>
        <a:bodyPr/>
        <a:lstStyle/>
        <a:p>
          <a:r>
            <a:rPr lang="en-GB"/>
            <a:t>English at Grade 5</a:t>
          </a:r>
        </a:p>
      </dgm:t>
    </dgm:pt>
    <dgm:pt modelId="{8DF5E376-AFCF-4916-B806-C93AC2F36ECB}" type="parTrans" cxnId="{88BC801F-E7C7-4F7C-AD6F-A5CC727DE9DD}">
      <dgm:prSet/>
      <dgm:spPr/>
      <dgm:t>
        <a:bodyPr/>
        <a:lstStyle/>
        <a:p>
          <a:endParaRPr lang="en-GB"/>
        </a:p>
      </dgm:t>
    </dgm:pt>
    <dgm:pt modelId="{F0320DA7-5D9D-4255-9189-C3A024459C5F}" type="sibTrans" cxnId="{88BC801F-E7C7-4F7C-AD6F-A5CC727DE9DD}">
      <dgm:prSet/>
      <dgm:spPr/>
      <dgm:t>
        <a:bodyPr/>
        <a:lstStyle/>
        <a:p>
          <a:endParaRPr lang="en-GB"/>
        </a:p>
      </dgm:t>
    </dgm:pt>
    <dgm:pt modelId="{1F9D34C3-7A23-437F-A23E-E4F167339E45}">
      <dgm:prSet phldrT="[Text]"/>
      <dgm:spPr/>
      <dgm:t>
        <a:bodyPr/>
        <a:lstStyle/>
        <a:p>
          <a:r>
            <a:rPr lang="en-GB"/>
            <a:t>A-Level</a:t>
          </a:r>
        </a:p>
      </dgm:t>
    </dgm:pt>
    <dgm:pt modelId="{732A0CC4-C6C7-467C-A88E-B64B394C0613}" type="parTrans" cxnId="{C56562CC-6F87-4552-B141-53CB40DEBCC9}">
      <dgm:prSet/>
      <dgm:spPr/>
      <dgm:t>
        <a:bodyPr/>
        <a:lstStyle/>
        <a:p>
          <a:endParaRPr lang="en-GB"/>
        </a:p>
      </dgm:t>
    </dgm:pt>
    <dgm:pt modelId="{60D1216D-67F0-49AC-81A9-67AE72B9265B}" type="sibTrans" cxnId="{C56562CC-6F87-4552-B141-53CB40DEBCC9}">
      <dgm:prSet/>
      <dgm:spPr/>
      <dgm:t>
        <a:bodyPr/>
        <a:lstStyle/>
        <a:p>
          <a:endParaRPr lang="en-GB"/>
        </a:p>
      </dgm:t>
    </dgm:pt>
    <dgm:pt modelId="{57842415-B677-4990-9DE1-ABAE82A676C8}">
      <dgm:prSet phldrT="[Text]"/>
      <dgm:spPr/>
      <dgm:t>
        <a:bodyPr/>
        <a:lstStyle/>
        <a:p>
          <a:r>
            <a:rPr lang="en-GB"/>
            <a:t>Business Studies, Travel and Tourism</a:t>
          </a:r>
        </a:p>
      </dgm:t>
    </dgm:pt>
    <dgm:pt modelId="{6F8B300C-9D9A-4FFE-9324-C47CF62463BF}" type="parTrans" cxnId="{D0792928-F302-47B4-8E3B-7CA314E6D45C}">
      <dgm:prSet/>
      <dgm:spPr/>
      <dgm:t>
        <a:bodyPr/>
        <a:lstStyle/>
        <a:p>
          <a:endParaRPr lang="en-GB"/>
        </a:p>
      </dgm:t>
    </dgm:pt>
    <dgm:pt modelId="{D554004B-65FB-42E7-9F21-F4223CC70DA4}" type="sibTrans" cxnId="{D0792928-F302-47B4-8E3B-7CA314E6D45C}">
      <dgm:prSet/>
      <dgm:spPr/>
      <dgm:t>
        <a:bodyPr/>
        <a:lstStyle/>
        <a:p>
          <a:endParaRPr lang="en-GB"/>
        </a:p>
      </dgm:t>
    </dgm:pt>
    <dgm:pt modelId="{815E9DC4-1C2C-42AF-8462-DE71FEE83ABF}">
      <dgm:prSet phldrT="[Text]"/>
      <dgm:spPr/>
      <dgm:t>
        <a:bodyPr/>
        <a:lstStyle/>
        <a:p>
          <a:r>
            <a:rPr lang="en-GB"/>
            <a:t>ICT, Accountancy</a:t>
          </a:r>
        </a:p>
      </dgm:t>
    </dgm:pt>
    <dgm:pt modelId="{C15D095C-E859-4F9B-A469-CC4EBCBBD42D}" type="parTrans" cxnId="{B4FADC83-4664-43A4-96D4-53E4E9BA2674}">
      <dgm:prSet/>
      <dgm:spPr/>
      <dgm:t>
        <a:bodyPr/>
        <a:lstStyle/>
        <a:p>
          <a:endParaRPr lang="en-GB"/>
        </a:p>
      </dgm:t>
    </dgm:pt>
    <dgm:pt modelId="{1DD504A6-C3A2-4C9D-AEFE-2980B72949AA}" type="sibTrans" cxnId="{B4FADC83-4664-43A4-96D4-53E4E9BA2674}">
      <dgm:prSet/>
      <dgm:spPr/>
      <dgm:t>
        <a:bodyPr/>
        <a:lstStyle/>
        <a:p>
          <a:endParaRPr lang="en-GB"/>
        </a:p>
      </dgm:t>
    </dgm:pt>
    <dgm:pt modelId="{1EC86C3E-8553-45E4-9952-0D89A5716D8D}">
      <dgm:prSet phldrT="[Text]"/>
      <dgm:spPr/>
      <dgm:t>
        <a:bodyPr/>
        <a:lstStyle/>
        <a:p>
          <a:r>
            <a:rPr lang="en-GB"/>
            <a:t>Degree</a:t>
          </a:r>
        </a:p>
      </dgm:t>
    </dgm:pt>
    <dgm:pt modelId="{163D2633-4EBD-480D-913E-7ABD6313CC49}" type="parTrans" cxnId="{97368AA6-5E95-434C-8BAB-EA8CFD531BB0}">
      <dgm:prSet/>
      <dgm:spPr/>
      <dgm:t>
        <a:bodyPr/>
        <a:lstStyle/>
        <a:p>
          <a:endParaRPr lang="en-GB"/>
        </a:p>
      </dgm:t>
    </dgm:pt>
    <dgm:pt modelId="{5611E5A2-547A-434B-A2DF-9CCFECAC7AF8}" type="sibTrans" cxnId="{97368AA6-5E95-434C-8BAB-EA8CFD531BB0}">
      <dgm:prSet/>
      <dgm:spPr/>
      <dgm:t>
        <a:bodyPr/>
        <a:lstStyle/>
        <a:p>
          <a:endParaRPr lang="en-GB"/>
        </a:p>
      </dgm:t>
    </dgm:pt>
    <dgm:pt modelId="{A352B1AA-EABE-4C19-B40F-A7F046282899}">
      <dgm:prSet phldrT="[Text]"/>
      <dgm:spPr/>
      <dgm:t>
        <a:bodyPr/>
        <a:lstStyle/>
        <a:p>
          <a:r>
            <a:rPr lang="en-GB"/>
            <a:t>Business and Administration </a:t>
          </a:r>
        </a:p>
      </dgm:t>
    </dgm:pt>
    <dgm:pt modelId="{CCE4CC6E-FD17-4C00-A428-B53040E18E89}" type="parTrans" cxnId="{766378D5-8FB0-4B0C-9E22-64CBF2E72F38}">
      <dgm:prSet/>
      <dgm:spPr/>
      <dgm:t>
        <a:bodyPr/>
        <a:lstStyle/>
        <a:p>
          <a:endParaRPr lang="en-GB"/>
        </a:p>
      </dgm:t>
    </dgm:pt>
    <dgm:pt modelId="{2FCCD6FB-6C2C-432A-9338-1C7ECE3D038D}" type="sibTrans" cxnId="{766378D5-8FB0-4B0C-9E22-64CBF2E72F38}">
      <dgm:prSet/>
      <dgm:spPr/>
      <dgm:t>
        <a:bodyPr/>
        <a:lstStyle/>
        <a:p>
          <a:endParaRPr lang="en-GB"/>
        </a:p>
      </dgm:t>
    </dgm:pt>
    <dgm:pt modelId="{86EB40FE-FED9-4A0B-A55C-EC54E0980624}">
      <dgm:prSet phldrT="[Text]"/>
      <dgm:spPr/>
      <dgm:t>
        <a:bodyPr/>
        <a:lstStyle/>
        <a:p>
          <a:r>
            <a:rPr lang="en-GB"/>
            <a:t>Tourism</a:t>
          </a:r>
        </a:p>
      </dgm:t>
    </dgm:pt>
    <dgm:pt modelId="{67040767-A0C8-44D3-AA9A-D1A03C577AA3}" type="parTrans" cxnId="{21D03632-DEE5-4CEA-9F42-18D813881D12}">
      <dgm:prSet/>
      <dgm:spPr/>
      <dgm:t>
        <a:bodyPr/>
        <a:lstStyle/>
        <a:p>
          <a:endParaRPr lang="en-GB"/>
        </a:p>
      </dgm:t>
    </dgm:pt>
    <dgm:pt modelId="{5197B67D-6ADB-4E6E-93A4-D087C54660D0}" type="sibTrans" cxnId="{21D03632-DEE5-4CEA-9F42-18D813881D12}">
      <dgm:prSet/>
      <dgm:spPr/>
      <dgm:t>
        <a:bodyPr/>
        <a:lstStyle/>
        <a:p>
          <a:endParaRPr lang="en-GB"/>
        </a:p>
      </dgm:t>
    </dgm:pt>
    <dgm:pt modelId="{51569532-869F-4893-A9CD-78E7AA82CAD2}" type="pres">
      <dgm:prSet presAssocID="{F2C03E5A-F08F-4B9F-B5AF-F49CFB822A4B}" presName="linearFlow" presStyleCnt="0">
        <dgm:presLayoutVars>
          <dgm:dir/>
          <dgm:animLvl val="lvl"/>
          <dgm:resizeHandles val="exact"/>
        </dgm:presLayoutVars>
      </dgm:prSet>
      <dgm:spPr/>
    </dgm:pt>
    <dgm:pt modelId="{AFB1B327-ADB7-4C2E-8D3D-AF331BF32A9C}" type="pres">
      <dgm:prSet presAssocID="{142A2931-73C9-4D02-B384-70376CADF51B}" presName="composite" presStyleCnt="0"/>
      <dgm:spPr/>
    </dgm:pt>
    <dgm:pt modelId="{959DBACA-7D5A-473F-AA8D-077ACBF9E670}" type="pres">
      <dgm:prSet presAssocID="{142A2931-73C9-4D02-B384-70376CADF51B}" presName="parentText" presStyleLbl="alignNode1" presStyleIdx="0" presStyleCnt="3">
        <dgm:presLayoutVars>
          <dgm:chMax val="1"/>
          <dgm:bulletEnabled val="1"/>
        </dgm:presLayoutVars>
      </dgm:prSet>
      <dgm:spPr/>
    </dgm:pt>
    <dgm:pt modelId="{FC35B20B-EE8A-4A55-BEA2-970E47F9F5DF}" type="pres">
      <dgm:prSet presAssocID="{142A2931-73C9-4D02-B384-70376CADF51B}" presName="descendantText" presStyleLbl="alignAcc1" presStyleIdx="0" presStyleCnt="3" custLinFactNeighborX="83" custLinFactNeighborY="-122">
        <dgm:presLayoutVars>
          <dgm:bulletEnabled val="1"/>
        </dgm:presLayoutVars>
      </dgm:prSet>
      <dgm:spPr/>
    </dgm:pt>
    <dgm:pt modelId="{F0C48E28-63F6-45D2-9A45-8DC7C354CA56}" type="pres">
      <dgm:prSet presAssocID="{3F16BEF7-EB4E-4C70-8394-85769A944248}" presName="sp" presStyleCnt="0"/>
      <dgm:spPr/>
    </dgm:pt>
    <dgm:pt modelId="{C96E3082-F3F5-4A9B-A98F-DCE5AAEA5B61}" type="pres">
      <dgm:prSet presAssocID="{1F9D34C3-7A23-437F-A23E-E4F167339E45}" presName="composite" presStyleCnt="0"/>
      <dgm:spPr/>
    </dgm:pt>
    <dgm:pt modelId="{A51C8536-CFD7-4D75-8AA8-D9B01009AC66}" type="pres">
      <dgm:prSet presAssocID="{1F9D34C3-7A23-437F-A23E-E4F167339E45}" presName="parentText" presStyleLbl="alignNode1" presStyleIdx="1" presStyleCnt="3">
        <dgm:presLayoutVars>
          <dgm:chMax val="1"/>
          <dgm:bulletEnabled val="1"/>
        </dgm:presLayoutVars>
      </dgm:prSet>
      <dgm:spPr/>
    </dgm:pt>
    <dgm:pt modelId="{ACDF33E7-3F37-4CDF-B04C-50075792252B}" type="pres">
      <dgm:prSet presAssocID="{1F9D34C3-7A23-437F-A23E-E4F167339E45}" presName="descendantText" presStyleLbl="alignAcc1" presStyleIdx="1" presStyleCnt="3" custLinFactNeighborX="-611" custLinFactNeighborY="653">
        <dgm:presLayoutVars>
          <dgm:bulletEnabled val="1"/>
        </dgm:presLayoutVars>
      </dgm:prSet>
      <dgm:spPr/>
    </dgm:pt>
    <dgm:pt modelId="{D638CD4D-46FC-47BC-B0CC-D3FF215B91C1}" type="pres">
      <dgm:prSet presAssocID="{60D1216D-67F0-49AC-81A9-67AE72B9265B}" presName="sp" presStyleCnt="0"/>
      <dgm:spPr/>
    </dgm:pt>
    <dgm:pt modelId="{BE20AAA2-ACD2-4599-8017-7117B1A175A4}" type="pres">
      <dgm:prSet presAssocID="{1EC86C3E-8553-45E4-9952-0D89A5716D8D}" presName="composite" presStyleCnt="0"/>
      <dgm:spPr/>
    </dgm:pt>
    <dgm:pt modelId="{28468A08-20BA-40A4-A5C6-51018248BEA1}" type="pres">
      <dgm:prSet presAssocID="{1EC86C3E-8553-45E4-9952-0D89A5716D8D}" presName="parentText" presStyleLbl="alignNode1" presStyleIdx="2" presStyleCnt="3">
        <dgm:presLayoutVars>
          <dgm:chMax val="1"/>
          <dgm:bulletEnabled val="1"/>
        </dgm:presLayoutVars>
      </dgm:prSet>
      <dgm:spPr/>
    </dgm:pt>
    <dgm:pt modelId="{3A2231A9-FAB3-43D4-86C6-7543E0298F10}" type="pres">
      <dgm:prSet presAssocID="{1EC86C3E-8553-45E4-9952-0D89A5716D8D}" presName="descendantText" presStyleLbl="alignAcc1" presStyleIdx="2" presStyleCnt="3">
        <dgm:presLayoutVars>
          <dgm:bulletEnabled val="1"/>
        </dgm:presLayoutVars>
      </dgm:prSet>
      <dgm:spPr/>
    </dgm:pt>
  </dgm:ptLst>
  <dgm:cxnLst>
    <dgm:cxn modelId="{7FAE391E-2899-4D2F-8EFF-1D86990B449C}" type="presOf" srcId="{1F9D34C3-7A23-437F-A23E-E4F167339E45}" destId="{A51C8536-CFD7-4D75-8AA8-D9B01009AC66}" srcOrd="0" destOrd="0" presId="urn:microsoft.com/office/officeart/2005/8/layout/chevron2"/>
    <dgm:cxn modelId="{88BC801F-E7C7-4F7C-AD6F-A5CC727DE9DD}" srcId="{142A2931-73C9-4D02-B384-70376CADF51B}" destId="{9C73E93A-1E77-4B4E-B91C-FFA7DB3542BD}" srcOrd="1" destOrd="0" parTransId="{8DF5E376-AFCF-4916-B806-C93AC2F36ECB}" sibTransId="{F0320DA7-5D9D-4255-9189-C3A024459C5F}"/>
    <dgm:cxn modelId="{85C6AF22-3ECD-49E8-88D9-C79761DB1B0D}" srcId="{F2C03E5A-F08F-4B9F-B5AF-F49CFB822A4B}" destId="{142A2931-73C9-4D02-B384-70376CADF51B}" srcOrd="0" destOrd="0" parTransId="{C49CAF49-8FB6-4AA8-AC04-A3A37DFA27EE}" sibTransId="{3F16BEF7-EB4E-4C70-8394-85769A944248}"/>
    <dgm:cxn modelId="{D0792928-F302-47B4-8E3B-7CA314E6D45C}" srcId="{1F9D34C3-7A23-437F-A23E-E4F167339E45}" destId="{57842415-B677-4990-9DE1-ABAE82A676C8}" srcOrd="0" destOrd="0" parTransId="{6F8B300C-9D9A-4FFE-9324-C47CF62463BF}" sibTransId="{D554004B-65FB-42E7-9F21-F4223CC70DA4}"/>
    <dgm:cxn modelId="{C94AD32C-BD04-4C5D-94A5-9A879B89D370}" type="presOf" srcId="{142A2931-73C9-4D02-B384-70376CADF51B}" destId="{959DBACA-7D5A-473F-AA8D-077ACBF9E670}" srcOrd="0" destOrd="0" presId="urn:microsoft.com/office/officeart/2005/8/layout/chevron2"/>
    <dgm:cxn modelId="{21D03632-DEE5-4CEA-9F42-18D813881D12}" srcId="{1EC86C3E-8553-45E4-9952-0D89A5716D8D}" destId="{86EB40FE-FED9-4A0B-A55C-EC54E0980624}" srcOrd="1" destOrd="0" parTransId="{67040767-A0C8-44D3-AA9A-D1A03C577AA3}" sibTransId="{5197B67D-6ADB-4E6E-93A4-D087C54660D0}"/>
    <dgm:cxn modelId="{4A17D45F-ED0A-46BD-91DC-EFD351F50B16}" type="presOf" srcId="{815E9DC4-1C2C-42AF-8462-DE71FEE83ABF}" destId="{ACDF33E7-3F37-4CDF-B04C-50075792252B}" srcOrd="0" destOrd="1" presId="urn:microsoft.com/office/officeart/2005/8/layout/chevron2"/>
    <dgm:cxn modelId="{A76A1F43-367B-45EF-B8CC-67A3DB435EDE}" type="presOf" srcId="{9C73E93A-1E77-4B4E-B91C-FFA7DB3542BD}" destId="{FC35B20B-EE8A-4A55-BEA2-970E47F9F5DF}" srcOrd="0" destOrd="1" presId="urn:microsoft.com/office/officeart/2005/8/layout/chevron2"/>
    <dgm:cxn modelId="{CAF67964-DEBE-4739-B4AE-F2ACCCE50804}" type="presOf" srcId="{F2C03E5A-F08F-4B9F-B5AF-F49CFB822A4B}" destId="{51569532-869F-4893-A9CD-78E7AA82CAD2}" srcOrd="0" destOrd="0" presId="urn:microsoft.com/office/officeart/2005/8/layout/chevron2"/>
    <dgm:cxn modelId="{B4FADC83-4664-43A4-96D4-53E4E9BA2674}" srcId="{1F9D34C3-7A23-437F-A23E-E4F167339E45}" destId="{815E9DC4-1C2C-42AF-8462-DE71FEE83ABF}" srcOrd="1" destOrd="0" parTransId="{C15D095C-E859-4F9B-A469-CC4EBCBBD42D}" sibTransId="{1DD504A6-C3A2-4C9D-AEFE-2980B72949AA}"/>
    <dgm:cxn modelId="{7F450786-EE3A-44C0-8E38-688E9926BB49}" type="presOf" srcId="{A352B1AA-EABE-4C19-B40F-A7F046282899}" destId="{3A2231A9-FAB3-43D4-86C6-7543E0298F10}" srcOrd="0" destOrd="0" presId="urn:microsoft.com/office/officeart/2005/8/layout/chevron2"/>
    <dgm:cxn modelId="{0AD10290-BCA5-4E7F-AC65-A7F1CFFFAD05}" type="presOf" srcId="{1C810879-E623-4CC7-917F-545B50E83D4F}" destId="{FC35B20B-EE8A-4A55-BEA2-970E47F9F5DF}" srcOrd="0" destOrd="0" presId="urn:microsoft.com/office/officeart/2005/8/layout/chevron2"/>
    <dgm:cxn modelId="{64EE479D-4620-4451-A404-135AF9E6D5B3}" type="presOf" srcId="{86EB40FE-FED9-4A0B-A55C-EC54E0980624}" destId="{3A2231A9-FAB3-43D4-86C6-7543E0298F10}" srcOrd="0" destOrd="1" presId="urn:microsoft.com/office/officeart/2005/8/layout/chevron2"/>
    <dgm:cxn modelId="{97368AA6-5E95-434C-8BAB-EA8CFD531BB0}" srcId="{F2C03E5A-F08F-4B9F-B5AF-F49CFB822A4B}" destId="{1EC86C3E-8553-45E4-9952-0D89A5716D8D}" srcOrd="2" destOrd="0" parTransId="{163D2633-4EBD-480D-913E-7ABD6313CC49}" sibTransId="{5611E5A2-547A-434B-A2DF-9CCFECAC7AF8}"/>
    <dgm:cxn modelId="{0BA465C0-3F5C-48A8-9715-587CDA1CE5ED}" srcId="{142A2931-73C9-4D02-B384-70376CADF51B}" destId="{1C810879-E623-4CC7-917F-545B50E83D4F}" srcOrd="0" destOrd="0" parTransId="{ACCC2445-E4BC-4E82-8739-51E1C96AC5B8}" sibTransId="{27B452FD-0F9F-4522-B385-4F2EBB2524FC}"/>
    <dgm:cxn modelId="{C56562CC-6F87-4552-B141-53CB40DEBCC9}" srcId="{F2C03E5A-F08F-4B9F-B5AF-F49CFB822A4B}" destId="{1F9D34C3-7A23-437F-A23E-E4F167339E45}" srcOrd="1" destOrd="0" parTransId="{732A0CC4-C6C7-467C-A88E-B64B394C0613}" sibTransId="{60D1216D-67F0-49AC-81A9-67AE72B9265B}"/>
    <dgm:cxn modelId="{766378D5-8FB0-4B0C-9E22-64CBF2E72F38}" srcId="{1EC86C3E-8553-45E4-9952-0D89A5716D8D}" destId="{A352B1AA-EABE-4C19-B40F-A7F046282899}" srcOrd="0" destOrd="0" parTransId="{CCE4CC6E-FD17-4C00-A428-B53040E18E89}" sibTransId="{2FCCD6FB-6C2C-432A-9338-1C7ECE3D038D}"/>
    <dgm:cxn modelId="{7D28B4D7-DAEE-4456-80F1-07D327C3270C}" type="presOf" srcId="{57842415-B677-4990-9DE1-ABAE82A676C8}" destId="{ACDF33E7-3F37-4CDF-B04C-50075792252B}" srcOrd="0" destOrd="0" presId="urn:microsoft.com/office/officeart/2005/8/layout/chevron2"/>
    <dgm:cxn modelId="{3A8EDFFB-7F64-4C11-927D-BC8792385E37}" type="presOf" srcId="{1EC86C3E-8553-45E4-9952-0D89A5716D8D}" destId="{28468A08-20BA-40A4-A5C6-51018248BEA1}" srcOrd="0" destOrd="0" presId="urn:microsoft.com/office/officeart/2005/8/layout/chevron2"/>
    <dgm:cxn modelId="{78ABA7E9-2038-432F-AA47-863EE055E729}" type="presParOf" srcId="{51569532-869F-4893-A9CD-78E7AA82CAD2}" destId="{AFB1B327-ADB7-4C2E-8D3D-AF331BF32A9C}" srcOrd="0" destOrd="0" presId="urn:microsoft.com/office/officeart/2005/8/layout/chevron2"/>
    <dgm:cxn modelId="{9807CA61-5118-4DC3-BF2E-5641DEDCABF3}" type="presParOf" srcId="{AFB1B327-ADB7-4C2E-8D3D-AF331BF32A9C}" destId="{959DBACA-7D5A-473F-AA8D-077ACBF9E670}" srcOrd="0" destOrd="0" presId="urn:microsoft.com/office/officeart/2005/8/layout/chevron2"/>
    <dgm:cxn modelId="{E589037C-FA37-4845-8F7C-D07E89E7EE83}" type="presParOf" srcId="{AFB1B327-ADB7-4C2E-8D3D-AF331BF32A9C}" destId="{FC35B20B-EE8A-4A55-BEA2-970E47F9F5DF}" srcOrd="1" destOrd="0" presId="urn:microsoft.com/office/officeart/2005/8/layout/chevron2"/>
    <dgm:cxn modelId="{8BC93E0F-B63C-42F0-9FCC-B32A73830E85}" type="presParOf" srcId="{51569532-869F-4893-A9CD-78E7AA82CAD2}" destId="{F0C48E28-63F6-45D2-9A45-8DC7C354CA56}" srcOrd="1" destOrd="0" presId="urn:microsoft.com/office/officeart/2005/8/layout/chevron2"/>
    <dgm:cxn modelId="{DF9A8C05-F4D0-4908-B888-E1DADF6B0E1F}" type="presParOf" srcId="{51569532-869F-4893-A9CD-78E7AA82CAD2}" destId="{C96E3082-F3F5-4A9B-A98F-DCE5AAEA5B61}" srcOrd="2" destOrd="0" presId="urn:microsoft.com/office/officeart/2005/8/layout/chevron2"/>
    <dgm:cxn modelId="{D675D057-5C18-4B11-B87A-69E4E67781BA}" type="presParOf" srcId="{C96E3082-F3F5-4A9B-A98F-DCE5AAEA5B61}" destId="{A51C8536-CFD7-4D75-8AA8-D9B01009AC66}" srcOrd="0" destOrd="0" presId="urn:microsoft.com/office/officeart/2005/8/layout/chevron2"/>
    <dgm:cxn modelId="{E8B9E65F-0326-428E-9F17-D2900D8E100E}" type="presParOf" srcId="{C96E3082-F3F5-4A9B-A98F-DCE5AAEA5B61}" destId="{ACDF33E7-3F37-4CDF-B04C-50075792252B}" srcOrd="1" destOrd="0" presId="urn:microsoft.com/office/officeart/2005/8/layout/chevron2"/>
    <dgm:cxn modelId="{B09D16A4-FC7F-4BD4-A063-40E4BFEC319F}" type="presParOf" srcId="{51569532-869F-4893-A9CD-78E7AA82CAD2}" destId="{D638CD4D-46FC-47BC-B0CC-D3FF215B91C1}" srcOrd="3" destOrd="0" presId="urn:microsoft.com/office/officeart/2005/8/layout/chevron2"/>
    <dgm:cxn modelId="{565764A1-3C36-4DC1-9733-0BC55BB2B925}" type="presParOf" srcId="{51569532-869F-4893-A9CD-78E7AA82CAD2}" destId="{BE20AAA2-ACD2-4599-8017-7117B1A175A4}" srcOrd="4" destOrd="0" presId="urn:microsoft.com/office/officeart/2005/8/layout/chevron2"/>
    <dgm:cxn modelId="{020757A0-DC23-40A3-AFEC-81F13659FDA4}" type="presParOf" srcId="{BE20AAA2-ACD2-4599-8017-7117B1A175A4}" destId="{28468A08-20BA-40A4-A5C6-51018248BEA1}" srcOrd="0" destOrd="0" presId="urn:microsoft.com/office/officeart/2005/8/layout/chevron2"/>
    <dgm:cxn modelId="{15B8DFD7-A08B-4726-9BE8-76EEE1F5B80E}" type="presParOf" srcId="{BE20AAA2-ACD2-4599-8017-7117B1A175A4}" destId="{3A2231A9-FAB3-43D4-86C6-7543E0298F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C03E5A-F08F-4B9F-B5AF-F49CFB822A4B}" type="doc">
      <dgm:prSet loTypeId="urn:microsoft.com/office/officeart/2005/8/layout/chevron2" loCatId="list" qsTypeId="urn:microsoft.com/office/officeart/2005/8/quickstyle/3d1" qsCatId="3D" csTypeId="urn:microsoft.com/office/officeart/2005/8/colors/accent1_1" csCatId="accent1" phldr="1"/>
      <dgm:spPr/>
      <dgm:t>
        <a:bodyPr/>
        <a:lstStyle/>
        <a:p>
          <a:endParaRPr lang="en-GB"/>
        </a:p>
      </dgm:t>
    </dgm:pt>
    <dgm:pt modelId="{142A2931-73C9-4D02-B384-70376CADF51B}">
      <dgm:prSet phldrT="[Text]"/>
      <dgm:spPr/>
      <dgm:t>
        <a:bodyPr/>
        <a:lstStyle/>
        <a:p>
          <a:r>
            <a:rPr lang="en-GB"/>
            <a:t>GCSE</a:t>
          </a:r>
        </a:p>
      </dgm:t>
    </dgm:pt>
    <dgm:pt modelId="{C49CAF49-8FB6-4AA8-AC04-A3A37DFA27EE}" type="parTrans" cxnId="{85C6AF22-3ECD-49E8-88D9-C79761DB1B0D}">
      <dgm:prSet/>
      <dgm:spPr/>
      <dgm:t>
        <a:bodyPr/>
        <a:lstStyle/>
        <a:p>
          <a:endParaRPr lang="en-GB"/>
        </a:p>
      </dgm:t>
    </dgm:pt>
    <dgm:pt modelId="{3F16BEF7-EB4E-4C70-8394-85769A944248}" type="sibTrans" cxnId="{85C6AF22-3ECD-49E8-88D9-C79761DB1B0D}">
      <dgm:prSet/>
      <dgm:spPr/>
      <dgm:t>
        <a:bodyPr/>
        <a:lstStyle/>
        <a:p>
          <a:endParaRPr lang="en-GB"/>
        </a:p>
      </dgm:t>
    </dgm:pt>
    <dgm:pt modelId="{1C810879-E623-4CC7-917F-545B50E83D4F}">
      <dgm:prSet phldrT="[Text]"/>
      <dgm:spPr/>
      <dgm:t>
        <a:bodyPr/>
        <a:lstStyle/>
        <a:p>
          <a:r>
            <a:rPr lang="en-GB"/>
            <a:t>Product Design, Resistant Materials</a:t>
          </a:r>
        </a:p>
      </dgm:t>
    </dgm:pt>
    <dgm:pt modelId="{ACCC2445-E4BC-4E82-8739-51E1C96AC5B8}" type="parTrans" cxnId="{0BA465C0-3F5C-48A8-9715-587CDA1CE5ED}">
      <dgm:prSet/>
      <dgm:spPr/>
      <dgm:t>
        <a:bodyPr/>
        <a:lstStyle/>
        <a:p>
          <a:endParaRPr lang="en-GB"/>
        </a:p>
      </dgm:t>
    </dgm:pt>
    <dgm:pt modelId="{27B452FD-0F9F-4522-B385-4F2EBB2524FC}" type="sibTrans" cxnId="{0BA465C0-3F5C-48A8-9715-587CDA1CE5ED}">
      <dgm:prSet/>
      <dgm:spPr/>
      <dgm:t>
        <a:bodyPr/>
        <a:lstStyle/>
        <a:p>
          <a:endParaRPr lang="en-GB"/>
        </a:p>
      </dgm:t>
    </dgm:pt>
    <dgm:pt modelId="{9C73E93A-1E77-4B4E-B91C-FFA7DB3542BD}">
      <dgm:prSet phldrT="[Text]"/>
      <dgm:spPr/>
      <dgm:t>
        <a:bodyPr/>
        <a:lstStyle/>
        <a:p>
          <a:r>
            <a:rPr lang="en-GB"/>
            <a:t>English at Grade 4</a:t>
          </a:r>
        </a:p>
      </dgm:t>
    </dgm:pt>
    <dgm:pt modelId="{8DF5E376-AFCF-4916-B806-C93AC2F36ECB}" type="parTrans" cxnId="{88BC801F-E7C7-4F7C-AD6F-A5CC727DE9DD}">
      <dgm:prSet/>
      <dgm:spPr/>
      <dgm:t>
        <a:bodyPr/>
        <a:lstStyle/>
        <a:p>
          <a:endParaRPr lang="en-GB"/>
        </a:p>
      </dgm:t>
    </dgm:pt>
    <dgm:pt modelId="{F0320DA7-5D9D-4255-9189-C3A024459C5F}" type="sibTrans" cxnId="{88BC801F-E7C7-4F7C-AD6F-A5CC727DE9DD}">
      <dgm:prSet/>
      <dgm:spPr/>
      <dgm:t>
        <a:bodyPr/>
        <a:lstStyle/>
        <a:p>
          <a:endParaRPr lang="en-GB"/>
        </a:p>
      </dgm:t>
    </dgm:pt>
    <dgm:pt modelId="{1F9D34C3-7A23-437F-A23E-E4F167339E45}">
      <dgm:prSet phldrT="[Text]"/>
      <dgm:spPr/>
      <dgm:t>
        <a:bodyPr/>
        <a:lstStyle/>
        <a:p>
          <a:r>
            <a:rPr lang="en-GB"/>
            <a:t>Post -16</a:t>
          </a:r>
        </a:p>
      </dgm:t>
    </dgm:pt>
    <dgm:pt modelId="{732A0CC4-C6C7-467C-A88E-B64B394C0613}" type="parTrans" cxnId="{C56562CC-6F87-4552-B141-53CB40DEBCC9}">
      <dgm:prSet/>
      <dgm:spPr/>
      <dgm:t>
        <a:bodyPr/>
        <a:lstStyle/>
        <a:p>
          <a:endParaRPr lang="en-GB"/>
        </a:p>
      </dgm:t>
    </dgm:pt>
    <dgm:pt modelId="{60D1216D-67F0-49AC-81A9-67AE72B9265B}" type="sibTrans" cxnId="{C56562CC-6F87-4552-B141-53CB40DEBCC9}">
      <dgm:prSet/>
      <dgm:spPr/>
      <dgm:t>
        <a:bodyPr/>
        <a:lstStyle/>
        <a:p>
          <a:endParaRPr lang="en-GB"/>
        </a:p>
      </dgm:t>
    </dgm:pt>
    <dgm:pt modelId="{57842415-B677-4990-9DE1-ABAE82A676C8}">
      <dgm:prSet phldrT="[Text]"/>
      <dgm:spPr/>
      <dgm:t>
        <a:bodyPr/>
        <a:lstStyle/>
        <a:p>
          <a:r>
            <a:rPr lang="en-GB"/>
            <a:t>City and Guilds, Possible College.</a:t>
          </a:r>
        </a:p>
      </dgm:t>
    </dgm:pt>
    <dgm:pt modelId="{6F8B300C-9D9A-4FFE-9324-C47CF62463BF}" type="parTrans" cxnId="{D0792928-F302-47B4-8E3B-7CA314E6D45C}">
      <dgm:prSet/>
      <dgm:spPr/>
      <dgm:t>
        <a:bodyPr/>
        <a:lstStyle/>
        <a:p>
          <a:endParaRPr lang="en-GB"/>
        </a:p>
      </dgm:t>
    </dgm:pt>
    <dgm:pt modelId="{D554004B-65FB-42E7-9F21-F4223CC70DA4}" type="sibTrans" cxnId="{D0792928-F302-47B4-8E3B-7CA314E6D45C}">
      <dgm:prSet/>
      <dgm:spPr/>
      <dgm:t>
        <a:bodyPr/>
        <a:lstStyle/>
        <a:p>
          <a:endParaRPr lang="en-GB"/>
        </a:p>
      </dgm:t>
    </dgm:pt>
    <dgm:pt modelId="{1EC86C3E-8553-45E4-9952-0D89A5716D8D}">
      <dgm:prSet phldrT="[Text]"/>
      <dgm:spPr/>
      <dgm:t>
        <a:bodyPr/>
        <a:lstStyle/>
        <a:p>
          <a:r>
            <a:rPr lang="en-GB"/>
            <a:t>Further</a:t>
          </a:r>
        </a:p>
      </dgm:t>
    </dgm:pt>
    <dgm:pt modelId="{163D2633-4EBD-480D-913E-7ABD6313CC49}" type="parTrans" cxnId="{97368AA6-5E95-434C-8BAB-EA8CFD531BB0}">
      <dgm:prSet/>
      <dgm:spPr/>
      <dgm:t>
        <a:bodyPr/>
        <a:lstStyle/>
        <a:p>
          <a:endParaRPr lang="en-GB"/>
        </a:p>
      </dgm:t>
    </dgm:pt>
    <dgm:pt modelId="{5611E5A2-547A-434B-A2DF-9CCFECAC7AF8}" type="sibTrans" cxnId="{97368AA6-5E95-434C-8BAB-EA8CFD531BB0}">
      <dgm:prSet/>
      <dgm:spPr/>
      <dgm:t>
        <a:bodyPr/>
        <a:lstStyle/>
        <a:p>
          <a:endParaRPr lang="en-GB"/>
        </a:p>
      </dgm:t>
    </dgm:pt>
    <dgm:pt modelId="{A352B1AA-EABE-4C19-B40F-A7F046282899}">
      <dgm:prSet phldrT="[Text]"/>
      <dgm:spPr/>
      <dgm:t>
        <a:bodyPr/>
        <a:lstStyle/>
        <a:p>
          <a:r>
            <a:rPr lang="en-GB"/>
            <a:t>Apprenticeship</a:t>
          </a:r>
        </a:p>
      </dgm:t>
    </dgm:pt>
    <dgm:pt modelId="{CCE4CC6E-FD17-4C00-A428-B53040E18E89}" type="parTrans" cxnId="{766378D5-8FB0-4B0C-9E22-64CBF2E72F38}">
      <dgm:prSet/>
      <dgm:spPr/>
      <dgm:t>
        <a:bodyPr/>
        <a:lstStyle/>
        <a:p>
          <a:endParaRPr lang="en-GB"/>
        </a:p>
      </dgm:t>
    </dgm:pt>
    <dgm:pt modelId="{2FCCD6FB-6C2C-432A-9338-1C7ECE3D038D}" type="sibTrans" cxnId="{766378D5-8FB0-4B0C-9E22-64CBF2E72F38}">
      <dgm:prSet/>
      <dgm:spPr/>
      <dgm:t>
        <a:bodyPr/>
        <a:lstStyle/>
        <a:p>
          <a:endParaRPr lang="en-GB"/>
        </a:p>
      </dgm:t>
    </dgm:pt>
    <dgm:pt modelId="{51569532-869F-4893-A9CD-78E7AA82CAD2}" type="pres">
      <dgm:prSet presAssocID="{F2C03E5A-F08F-4B9F-B5AF-F49CFB822A4B}" presName="linearFlow" presStyleCnt="0">
        <dgm:presLayoutVars>
          <dgm:dir/>
          <dgm:animLvl val="lvl"/>
          <dgm:resizeHandles val="exact"/>
        </dgm:presLayoutVars>
      </dgm:prSet>
      <dgm:spPr/>
    </dgm:pt>
    <dgm:pt modelId="{AFB1B327-ADB7-4C2E-8D3D-AF331BF32A9C}" type="pres">
      <dgm:prSet presAssocID="{142A2931-73C9-4D02-B384-70376CADF51B}" presName="composite" presStyleCnt="0"/>
      <dgm:spPr/>
    </dgm:pt>
    <dgm:pt modelId="{959DBACA-7D5A-473F-AA8D-077ACBF9E670}" type="pres">
      <dgm:prSet presAssocID="{142A2931-73C9-4D02-B384-70376CADF51B}" presName="parentText" presStyleLbl="alignNode1" presStyleIdx="0" presStyleCnt="3">
        <dgm:presLayoutVars>
          <dgm:chMax val="1"/>
          <dgm:bulletEnabled val="1"/>
        </dgm:presLayoutVars>
      </dgm:prSet>
      <dgm:spPr/>
    </dgm:pt>
    <dgm:pt modelId="{FC35B20B-EE8A-4A55-BEA2-970E47F9F5DF}" type="pres">
      <dgm:prSet presAssocID="{142A2931-73C9-4D02-B384-70376CADF51B}" presName="descendantText" presStyleLbl="alignAcc1" presStyleIdx="0" presStyleCnt="3" custLinFactNeighborX="83" custLinFactNeighborY="-122">
        <dgm:presLayoutVars>
          <dgm:bulletEnabled val="1"/>
        </dgm:presLayoutVars>
      </dgm:prSet>
      <dgm:spPr/>
    </dgm:pt>
    <dgm:pt modelId="{F0C48E28-63F6-45D2-9A45-8DC7C354CA56}" type="pres">
      <dgm:prSet presAssocID="{3F16BEF7-EB4E-4C70-8394-85769A944248}" presName="sp" presStyleCnt="0"/>
      <dgm:spPr/>
    </dgm:pt>
    <dgm:pt modelId="{C96E3082-F3F5-4A9B-A98F-DCE5AAEA5B61}" type="pres">
      <dgm:prSet presAssocID="{1F9D34C3-7A23-437F-A23E-E4F167339E45}" presName="composite" presStyleCnt="0"/>
      <dgm:spPr/>
    </dgm:pt>
    <dgm:pt modelId="{A51C8536-CFD7-4D75-8AA8-D9B01009AC66}" type="pres">
      <dgm:prSet presAssocID="{1F9D34C3-7A23-437F-A23E-E4F167339E45}" presName="parentText" presStyleLbl="alignNode1" presStyleIdx="1" presStyleCnt="3">
        <dgm:presLayoutVars>
          <dgm:chMax val="1"/>
          <dgm:bulletEnabled val="1"/>
        </dgm:presLayoutVars>
      </dgm:prSet>
      <dgm:spPr/>
    </dgm:pt>
    <dgm:pt modelId="{ACDF33E7-3F37-4CDF-B04C-50075792252B}" type="pres">
      <dgm:prSet presAssocID="{1F9D34C3-7A23-437F-A23E-E4F167339E45}" presName="descendantText" presStyleLbl="alignAcc1" presStyleIdx="1" presStyleCnt="3" custLinFactNeighborX="-611" custLinFactNeighborY="653">
        <dgm:presLayoutVars>
          <dgm:bulletEnabled val="1"/>
        </dgm:presLayoutVars>
      </dgm:prSet>
      <dgm:spPr/>
    </dgm:pt>
    <dgm:pt modelId="{D638CD4D-46FC-47BC-B0CC-D3FF215B91C1}" type="pres">
      <dgm:prSet presAssocID="{60D1216D-67F0-49AC-81A9-67AE72B9265B}" presName="sp" presStyleCnt="0"/>
      <dgm:spPr/>
    </dgm:pt>
    <dgm:pt modelId="{BE20AAA2-ACD2-4599-8017-7117B1A175A4}" type="pres">
      <dgm:prSet presAssocID="{1EC86C3E-8553-45E4-9952-0D89A5716D8D}" presName="composite" presStyleCnt="0"/>
      <dgm:spPr/>
    </dgm:pt>
    <dgm:pt modelId="{28468A08-20BA-40A4-A5C6-51018248BEA1}" type="pres">
      <dgm:prSet presAssocID="{1EC86C3E-8553-45E4-9952-0D89A5716D8D}" presName="parentText" presStyleLbl="alignNode1" presStyleIdx="2" presStyleCnt="3">
        <dgm:presLayoutVars>
          <dgm:chMax val="1"/>
          <dgm:bulletEnabled val="1"/>
        </dgm:presLayoutVars>
      </dgm:prSet>
      <dgm:spPr/>
    </dgm:pt>
    <dgm:pt modelId="{3A2231A9-FAB3-43D4-86C6-7543E0298F10}" type="pres">
      <dgm:prSet presAssocID="{1EC86C3E-8553-45E4-9952-0D89A5716D8D}" presName="descendantText" presStyleLbl="alignAcc1" presStyleIdx="2" presStyleCnt="3">
        <dgm:presLayoutVars>
          <dgm:bulletEnabled val="1"/>
        </dgm:presLayoutVars>
      </dgm:prSet>
      <dgm:spPr/>
    </dgm:pt>
  </dgm:ptLst>
  <dgm:cxnLst>
    <dgm:cxn modelId="{7FAE391E-2899-4D2F-8EFF-1D86990B449C}" type="presOf" srcId="{1F9D34C3-7A23-437F-A23E-E4F167339E45}" destId="{A51C8536-CFD7-4D75-8AA8-D9B01009AC66}" srcOrd="0" destOrd="0" presId="urn:microsoft.com/office/officeart/2005/8/layout/chevron2"/>
    <dgm:cxn modelId="{88BC801F-E7C7-4F7C-AD6F-A5CC727DE9DD}" srcId="{142A2931-73C9-4D02-B384-70376CADF51B}" destId="{9C73E93A-1E77-4B4E-B91C-FFA7DB3542BD}" srcOrd="1" destOrd="0" parTransId="{8DF5E376-AFCF-4916-B806-C93AC2F36ECB}" sibTransId="{F0320DA7-5D9D-4255-9189-C3A024459C5F}"/>
    <dgm:cxn modelId="{85C6AF22-3ECD-49E8-88D9-C79761DB1B0D}" srcId="{F2C03E5A-F08F-4B9F-B5AF-F49CFB822A4B}" destId="{142A2931-73C9-4D02-B384-70376CADF51B}" srcOrd="0" destOrd="0" parTransId="{C49CAF49-8FB6-4AA8-AC04-A3A37DFA27EE}" sibTransId="{3F16BEF7-EB4E-4C70-8394-85769A944248}"/>
    <dgm:cxn modelId="{D0792928-F302-47B4-8E3B-7CA314E6D45C}" srcId="{1F9D34C3-7A23-437F-A23E-E4F167339E45}" destId="{57842415-B677-4990-9DE1-ABAE82A676C8}" srcOrd="0" destOrd="0" parTransId="{6F8B300C-9D9A-4FFE-9324-C47CF62463BF}" sibTransId="{D554004B-65FB-42E7-9F21-F4223CC70DA4}"/>
    <dgm:cxn modelId="{C94AD32C-BD04-4C5D-94A5-9A879B89D370}" type="presOf" srcId="{142A2931-73C9-4D02-B384-70376CADF51B}" destId="{959DBACA-7D5A-473F-AA8D-077ACBF9E670}" srcOrd="0" destOrd="0" presId="urn:microsoft.com/office/officeart/2005/8/layout/chevron2"/>
    <dgm:cxn modelId="{A76A1F43-367B-45EF-B8CC-67A3DB435EDE}" type="presOf" srcId="{9C73E93A-1E77-4B4E-B91C-FFA7DB3542BD}" destId="{FC35B20B-EE8A-4A55-BEA2-970E47F9F5DF}" srcOrd="0" destOrd="1" presId="urn:microsoft.com/office/officeart/2005/8/layout/chevron2"/>
    <dgm:cxn modelId="{CAF67964-DEBE-4739-B4AE-F2ACCCE50804}" type="presOf" srcId="{F2C03E5A-F08F-4B9F-B5AF-F49CFB822A4B}" destId="{51569532-869F-4893-A9CD-78E7AA82CAD2}" srcOrd="0" destOrd="0" presId="urn:microsoft.com/office/officeart/2005/8/layout/chevron2"/>
    <dgm:cxn modelId="{7F450786-EE3A-44C0-8E38-688E9926BB49}" type="presOf" srcId="{A352B1AA-EABE-4C19-B40F-A7F046282899}" destId="{3A2231A9-FAB3-43D4-86C6-7543E0298F10}" srcOrd="0" destOrd="0" presId="urn:microsoft.com/office/officeart/2005/8/layout/chevron2"/>
    <dgm:cxn modelId="{0AD10290-BCA5-4E7F-AC65-A7F1CFFFAD05}" type="presOf" srcId="{1C810879-E623-4CC7-917F-545B50E83D4F}" destId="{FC35B20B-EE8A-4A55-BEA2-970E47F9F5DF}" srcOrd="0" destOrd="0" presId="urn:microsoft.com/office/officeart/2005/8/layout/chevron2"/>
    <dgm:cxn modelId="{97368AA6-5E95-434C-8BAB-EA8CFD531BB0}" srcId="{F2C03E5A-F08F-4B9F-B5AF-F49CFB822A4B}" destId="{1EC86C3E-8553-45E4-9952-0D89A5716D8D}" srcOrd="2" destOrd="0" parTransId="{163D2633-4EBD-480D-913E-7ABD6313CC49}" sibTransId="{5611E5A2-547A-434B-A2DF-9CCFECAC7AF8}"/>
    <dgm:cxn modelId="{0BA465C0-3F5C-48A8-9715-587CDA1CE5ED}" srcId="{142A2931-73C9-4D02-B384-70376CADF51B}" destId="{1C810879-E623-4CC7-917F-545B50E83D4F}" srcOrd="0" destOrd="0" parTransId="{ACCC2445-E4BC-4E82-8739-51E1C96AC5B8}" sibTransId="{27B452FD-0F9F-4522-B385-4F2EBB2524FC}"/>
    <dgm:cxn modelId="{C56562CC-6F87-4552-B141-53CB40DEBCC9}" srcId="{F2C03E5A-F08F-4B9F-B5AF-F49CFB822A4B}" destId="{1F9D34C3-7A23-437F-A23E-E4F167339E45}" srcOrd="1" destOrd="0" parTransId="{732A0CC4-C6C7-467C-A88E-B64B394C0613}" sibTransId="{60D1216D-67F0-49AC-81A9-67AE72B9265B}"/>
    <dgm:cxn modelId="{766378D5-8FB0-4B0C-9E22-64CBF2E72F38}" srcId="{1EC86C3E-8553-45E4-9952-0D89A5716D8D}" destId="{A352B1AA-EABE-4C19-B40F-A7F046282899}" srcOrd="0" destOrd="0" parTransId="{CCE4CC6E-FD17-4C00-A428-B53040E18E89}" sibTransId="{2FCCD6FB-6C2C-432A-9338-1C7ECE3D038D}"/>
    <dgm:cxn modelId="{7D28B4D7-DAEE-4456-80F1-07D327C3270C}" type="presOf" srcId="{57842415-B677-4990-9DE1-ABAE82A676C8}" destId="{ACDF33E7-3F37-4CDF-B04C-50075792252B}" srcOrd="0" destOrd="0" presId="urn:microsoft.com/office/officeart/2005/8/layout/chevron2"/>
    <dgm:cxn modelId="{3A8EDFFB-7F64-4C11-927D-BC8792385E37}" type="presOf" srcId="{1EC86C3E-8553-45E4-9952-0D89A5716D8D}" destId="{28468A08-20BA-40A4-A5C6-51018248BEA1}" srcOrd="0" destOrd="0" presId="urn:microsoft.com/office/officeart/2005/8/layout/chevron2"/>
    <dgm:cxn modelId="{78ABA7E9-2038-432F-AA47-863EE055E729}" type="presParOf" srcId="{51569532-869F-4893-A9CD-78E7AA82CAD2}" destId="{AFB1B327-ADB7-4C2E-8D3D-AF331BF32A9C}" srcOrd="0" destOrd="0" presId="urn:microsoft.com/office/officeart/2005/8/layout/chevron2"/>
    <dgm:cxn modelId="{9807CA61-5118-4DC3-BF2E-5641DEDCABF3}" type="presParOf" srcId="{AFB1B327-ADB7-4C2E-8D3D-AF331BF32A9C}" destId="{959DBACA-7D5A-473F-AA8D-077ACBF9E670}" srcOrd="0" destOrd="0" presId="urn:microsoft.com/office/officeart/2005/8/layout/chevron2"/>
    <dgm:cxn modelId="{E589037C-FA37-4845-8F7C-D07E89E7EE83}" type="presParOf" srcId="{AFB1B327-ADB7-4C2E-8D3D-AF331BF32A9C}" destId="{FC35B20B-EE8A-4A55-BEA2-970E47F9F5DF}" srcOrd="1" destOrd="0" presId="urn:microsoft.com/office/officeart/2005/8/layout/chevron2"/>
    <dgm:cxn modelId="{8BC93E0F-B63C-42F0-9FCC-B32A73830E85}" type="presParOf" srcId="{51569532-869F-4893-A9CD-78E7AA82CAD2}" destId="{F0C48E28-63F6-45D2-9A45-8DC7C354CA56}" srcOrd="1" destOrd="0" presId="urn:microsoft.com/office/officeart/2005/8/layout/chevron2"/>
    <dgm:cxn modelId="{DF9A8C05-F4D0-4908-B888-E1DADF6B0E1F}" type="presParOf" srcId="{51569532-869F-4893-A9CD-78E7AA82CAD2}" destId="{C96E3082-F3F5-4A9B-A98F-DCE5AAEA5B61}" srcOrd="2" destOrd="0" presId="urn:microsoft.com/office/officeart/2005/8/layout/chevron2"/>
    <dgm:cxn modelId="{D675D057-5C18-4B11-B87A-69E4E67781BA}" type="presParOf" srcId="{C96E3082-F3F5-4A9B-A98F-DCE5AAEA5B61}" destId="{A51C8536-CFD7-4D75-8AA8-D9B01009AC66}" srcOrd="0" destOrd="0" presId="urn:microsoft.com/office/officeart/2005/8/layout/chevron2"/>
    <dgm:cxn modelId="{E8B9E65F-0326-428E-9F17-D2900D8E100E}" type="presParOf" srcId="{C96E3082-F3F5-4A9B-A98F-DCE5AAEA5B61}" destId="{ACDF33E7-3F37-4CDF-B04C-50075792252B}" srcOrd="1" destOrd="0" presId="urn:microsoft.com/office/officeart/2005/8/layout/chevron2"/>
    <dgm:cxn modelId="{B09D16A4-FC7F-4BD4-A063-40E4BFEC319F}" type="presParOf" srcId="{51569532-869F-4893-A9CD-78E7AA82CAD2}" destId="{D638CD4D-46FC-47BC-B0CC-D3FF215B91C1}" srcOrd="3" destOrd="0" presId="urn:microsoft.com/office/officeart/2005/8/layout/chevron2"/>
    <dgm:cxn modelId="{565764A1-3C36-4DC1-9733-0BC55BB2B925}" type="presParOf" srcId="{51569532-869F-4893-A9CD-78E7AA82CAD2}" destId="{BE20AAA2-ACD2-4599-8017-7117B1A175A4}" srcOrd="4" destOrd="0" presId="urn:microsoft.com/office/officeart/2005/8/layout/chevron2"/>
    <dgm:cxn modelId="{020757A0-DC23-40A3-AFEC-81F13659FDA4}" type="presParOf" srcId="{BE20AAA2-ACD2-4599-8017-7117B1A175A4}" destId="{28468A08-20BA-40A4-A5C6-51018248BEA1}" srcOrd="0" destOrd="0" presId="urn:microsoft.com/office/officeart/2005/8/layout/chevron2"/>
    <dgm:cxn modelId="{15B8DFD7-A08B-4726-9BE8-76EEE1F5B80E}" type="presParOf" srcId="{BE20AAA2-ACD2-4599-8017-7117B1A175A4}" destId="{3A2231A9-FAB3-43D4-86C6-7543E0298F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416CE-EC40-47D4-8E81-8E1674EA27C8}">
      <dsp:nvSpPr>
        <dsp:cNvPr id="0" name=""/>
        <dsp:cNvSpPr/>
      </dsp:nvSpPr>
      <dsp:spPr>
        <a:xfrm>
          <a:off x="684914"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53399-FB41-4BCE-AD45-28B2CC891487}">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E12B6D-9EDE-4393-906A-A1A273F97B4D}">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What are Options?</a:t>
          </a:r>
          <a:endParaRPr lang="en-US" sz="1700" kern="1200"/>
        </a:p>
      </dsp:txBody>
      <dsp:txXfrm>
        <a:off x="333914" y="2456402"/>
        <a:ext cx="1800000" cy="720000"/>
      </dsp:txXfrm>
    </dsp:sp>
    <dsp:sp modelId="{695392BF-3F91-444D-BF93-AABFBE582B41}">
      <dsp:nvSpPr>
        <dsp:cNvPr id="0" name=""/>
        <dsp:cNvSpPr/>
      </dsp:nvSpPr>
      <dsp:spPr>
        <a:xfrm>
          <a:off x="2799914"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96DA1B-74BD-4C63-A847-9E3AEF091CC4}">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0ED89D-9107-45F6-BB85-DC92A481123A}">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How Careers and Options interlink</a:t>
          </a:r>
          <a:endParaRPr lang="en-US" sz="1700" kern="1200"/>
        </a:p>
      </dsp:txBody>
      <dsp:txXfrm>
        <a:off x="2448914" y="2456402"/>
        <a:ext cx="1800000" cy="720000"/>
      </dsp:txXfrm>
    </dsp:sp>
    <dsp:sp modelId="{B3295739-A170-43A7-B84E-42869E791389}">
      <dsp:nvSpPr>
        <dsp:cNvPr id="0" name=""/>
        <dsp:cNvSpPr/>
      </dsp:nvSpPr>
      <dsp:spPr>
        <a:xfrm>
          <a:off x="4914914"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B93A5-8539-466D-ABA5-66C2EF09E58E}">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01F47C-5E38-4F1B-9AC5-9FACF50EF433}">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What Subjects STUDENTS have to Take</a:t>
          </a:r>
          <a:endParaRPr lang="en-US" sz="1700" kern="1200"/>
        </a:p>
      </dsp:txBody>
      <dsp:txXfrm>
        <a:off x="4563914" y="2456402"/>
        <a:ext cx="1800000" cy="720000"/>
      </dsp:txXfrm>
    </dsp:sp>
    <dsp:sp modelId="{35A44FB2-B071-4EE0-A341-483D0ECCB3DB}">
      <dsp:nvSpPr>
        <dsp:cNvPr id="0" name=""/>
        <dsp:cNvSpPr/>
      </dsp:nvSpPr>
      <dsp:spPr>
        <a:xfrm>
          <a:off x="7029914"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17172-CB26-40AC-8B4C-73C010A0A463}">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E2B0FD-B793-4FA9-AF43-6F445D554B52}">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The English Baccalaureate</a:t>
          </a:r>
          <a:endParaRPr lang="en-US" sz="1700" kern="1200"/>
        </a:p>
      </dsp:txBody>
      <dsp:txXfrm>
        <a:off x="6678914" y="2456402"/>
        <a:ext cx="1800000" cy="720000"/>
      </dsp:txXfrm>
    </dsp:sp>
    <dsp:sp modelId="{A02EB987-4F75-439F-962F-F6D964A50633}">
      <dsp:nvSpPr>
        <dsp:cNvPr id="0" name=""/>
        <dsp:cNvSpPr/>
      </dsp:nvSpPr>
      <dsp:spPr>
        <a:xfrm>
          <a:off x="9144914" y="101640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0C74C-07A3-475F-BC5A-87AEE38E659D}">
      <dsp:nvSpPr>
        <dsp:cNvPr id="0" name=""/>
        <dsp:cNvSpPr/>
      </dsp:nvSpPr>
      <dsp:spPr>
        <a:xfrm>
          <a:off x="9378914" y="12504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39B0FF-4E5A-44C0-B55D-493863B98B36}">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The Options Process</a:t>
          </a:r>
          <a:endParaRPr lang="en-US" sz="1700" kern="1200"/>
        </a:p>
      </dsp:txBody>
      <dsp:txXfrm>
        <a:off x="8793914" y="2456402"/>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37DAD-3D2E-49EA-BAD3-75582A4013EB}">
      <dsp:nvSpPr>
        <dsp:cNvPr id="0" name=""/>
        <dsp:cNvSpPr/>
      </dsp:nvSpPr>
      <dsp:spPr>
        <a:xfrm>
          <a:off x="0" y="4266962"/>
          <a:ext cx="10729912" cy="93350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University / College / Job</a:t>
          </a:r>
        </a:p>
      </dsp:txBody>
      <dsp:txXfrm>
        <a:off x="0" y="4266962"/>
        <a:ext cx="10729912" cy="504093"/>
      </dsp:txXfrm>
    </dsp:sp>
    <dsp:sp modelId="{5114631F-58DA-43DA-985B-ED262753E327}">
      <dsp:nvSpPr>
        <dsp:cNvPr id="0" name=""/>
        <dsp:cNvSpPr/>
      </dsp:nvSpPr>
      <dsp:spPr>
        <a:xfrm>
          <a:off x="0" y="4752386"/>
          <a:ext cx="5364956" cy="429413"/>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3 Years or Longer</a:t>
          </a:r>
        </a:p>
      </dsp:txBody>
      <dsp:txXfrm>
        <a:off x="0" y="4752386"/>
        <a:ext cx="5364956" cy="429413"/>
      </dsp:txXfrm>
    </dsp:sp>
    <dsp:sp modelId="{7E5A6FAE-3FC4-4879-A558-F6E8250ED142}">
      <dsp:nvSpPr>
        <dsp:cNvPr id="0" name=""/>
        <dsp:cNvSpPr/>
      </dsp:nvSpPr>
      <dsp:spPr>
        <a:xfrm>
          <a:off x="5364956" y="4752386"/>
          <a:ext cx="5364956" cy="429413"/>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2029-2032+</a:t>
          </a:r>
        </a:p>
      </dsp:txBody>
      <dsp:txXfrm>
        <a:off x="5364956" y="4752386"/>
        <a:ext cx="5364956" cy="429413"/>
      </dsp:txXfrm>
    </dsp:sp>
    <dsp:sp modelId="{ECA324C1-A605-45B9-93C9-FFADB3CF89B3}">
      <dsp:nvSpPr>
        <dsp:cNvPr id="0" name=""/>
        <dsp:cNvSpPr/>
      </dsp:nvSpPr>
      <dsp:spPr>
        <a:xfrm rot="10800000">
          <a:off x="0" y="2845231"/>
          <a:ext cx="10729912" cy="1435733"/>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Post-16</a:t>
          </a:r>
        </a:p>
      </dsp:txBody>
      <dsp:txXfrm rot="-10800000">
        <a:off x="0" y="2845231"/>
        <a:ext cx="10729912" cy="503942"/>
      </dsp:txXfrm>
    </dsp:sp>
    <dsp:sp modelId="{D64B2DDE-B67A-4A4F-A55B-77E08D012B90}">
      <dsp:nvSpPr>
        <dsp:cNvPr id="0" name=""/>
        <dsp:cNvSpPr/>
      </dsp:nvSpPr>
      <dsp:spPr>
        <a:xfrm>
          <a:off x="0" y="3349173"/>
          <a:ext cx="5364956" cy="429284"/>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Year 12-13</a:t>
          </a:r>
        </a:p>
      </dsp:txBody>
      <dsp:txXfrm>
        <a:off x="0" y="3349173"/>
        <a:ext cx="5364956" cy="429284"/>
      </dsp:txXfrm>
    </dsp:sp>
    <dsp:sp modelId="{8F6E8113-080C-4AB5-83BD-8EBED2BF0AE9}">
      <dsp:nvSpPr>
        <dsp:cNvPr id="0" name=""/>
        <dsp:cNvSpPr/>
      </dsp:nvSpPr>
      <dsp:spPr>
        <a:xfrm>
          <a:off x="5364956" y="3349173"/>
          <a:ext cx="5364956" cy="429284"/>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2027-2029</a:t>
          </a:r>
        </a:p>
      </dsp:txBody>
      <dsp:txXfrm>
        <a:off x="5364956" y="3349173"/>
        <a:ext cx="5364956" cy="429284"/>
      </dsp:txXfrm>
    </dsp:sp>
    <dsp:sp modelId="{CD2FBBF7-B164-4F3C-97A3-905C2462B8A6}">
      <dsp:nvSpPr>
        <dsp:cNvPr id="0" name=""/>
        <dsp:cNvSpPr/>
      </dsp:nvSpPr>
      <dsp:spPr>
        <a:xfrm rot="10800000">
          <a:off x="0" y="1423499"/>
          <a:ext cx="10729912" cy="1435733"/>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GCSE’s</a:t>
          </a:r>
        </a:p>
      </dsp:txBody>
      <dsp:txXfrm rot="-10800000">
        <a:off x="0" y="1423499"/>
        <a:ext cx="10729912" cy="503942"/>
      </dsp:txXfrm>
    </dsp:sp>
    <dsp:sp modelId="{FD26BDCA-4CD4-4535-8E97-148694436AD9}">
      <dsp:nvSpPr>
        <dsp:cNvPr id="0" name=""/>
        <dsp:cNvSpPr/>
      </dsp:nvSpPr>
      <dsp:spPr>
        <a:xfrm>
          <a:off x="0" y="1927442"/>
          <a:ext cx="5364956" cy="429284"/>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Year 10-11</a:t>
          </a:r>
        </a:p>
      </dsp:txBody>
      <dsp:txXfrm>
        <a:off x="0" y="1927442"/>
        <a:ext cx="5364956" cy="429284"/>
      </dsp:txXfrm>
    </dsp:sp>
    <dsp:sp modelId="{3841139E-E8D9-4EAE-9161-DB9FBFB0FC90}">
      <dsp:nvSpPr>
        <dsp:cNvPr id="0" name=""/>
        <dsp:cNvSpPr/>
      </dsp:nvSpPr>
      <dsp:spPr>
        <a:xfrm>
          <a:off x="5364956" y="1927442"/>
          <a:ext cx="5364956" cy="429284"/>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2025-2027</a:t>
          </a:r>
        </a:p>
      </dsp:txBody>
      <dsp:txXfrm>
        <a:off x="5364956" y="1927442"/>
        <a:ext cx="5364956" cy="429284"/>
      </dsp:txXfrm>
    </dsp:sp>
    <dsp:sp modelId="{A771CEEB-2D1E-4DA3-AD78-D9CEB2422237}">
      <dsp:nvSpPr>
        <dsp:cNvPr id="0" name=""/>
        <dsp:cNvSpPr/>
      </dsp:nvSpPr>
      <dsp:spPr>
        <a:xfrm rot="10800000">
          <a:off x="0" y="2"/>
          <a:ext cx="10729912" cy="1435733"/>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t>Options</a:t>
          </a:r>
        </a:p>
      </dsp:txBody>
      <dsp:txXfrm rot="-10800000">
        <a:off x="0" y="2"/>
        <a:ext cx="10729912" cy="503942"/>
      </dsp:txXfrm>
    </dsp:sp>
    <dsp:sp modelId="{556636C7-9327-4FF6-9B5C-9E4E8C373896}">
      <dsp:nvSpPr>
        <dsp:cNvPr id="0" name=""/>
        <dsp:cNvSpPr/>
      </dsp:nvSpPr>
      <dsp:spPr>
        <a:xfrm>
          <a:off x="0" y="505711"/>
          <a:ext cx="5364956" cy="429284"/>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a:t>Year 9</a:t>
          </a:r>
        </a:p>
      </dsp:txBody>
      <dsp:txXfrm>
        <a:off x="0" y="505711"/>
        <a:ext cx="5364956" cy="429284"/>
      </dsp:txXfrm>
    </dsp:sp>
    <dsp:sp modelId="{5EB8927E-DD9B-413A-BF8B-6C7269684DCA}">
      <dsp:nvSpPr>
        <dsp:cNvPr id="0" name=""/>
        <dsp:cNvSpPr/>
      </dsp:nvSpPr>
      <dsp:spPr>
        <a:xfrm>
          <a:off x="5364956" y="505711"/>
          <a:ext cx="5364956" cy="429284"/>
        </a:xfrm>
        <a:prstGeom prst="rect">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2024-25</a:t>
          </a:r>
        </a:p>
      </dsp:txBody>
      <dsp:txXfrm>
        <a:off x="5364956" y="505711"/>
        <a:ext cx="5364956" cy="429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CD165-AA4E-4981-9946-BFCD71F0A15C}">
      <dsp:nvSpPr>
        <dsp:cNvPr id="0" name=""/>
        <dsp:cNvSpPr/>
      </dsp:nvSpPr>
      <dsp:spPr>
        <a:xfrm>
          <a:off x="3922147" y="1158310"/>
          <a:ext cx="2885616" cy="28856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r>
            <a:rPr lang="en-US" sz="5500" kern="1200"/>
            <a:t>Career</a:t>
          </a:r>
        </a:p>
      </dsp:txBody>
      <dsp:txXfrm>
        <a:off x="4344736" y="1580899"/>
        <a:ext cx="2040438" cy="2040438"/>
      </dsp:txXfrm>
    </dsp:sp>
    <dsp:sp modelId="{6F508640-DFD4-4FDF-B59D-735B0B65A780}">
      <dsp:nvSpPr>
        <dsp:cNvPr id="0" name=""/>
        <dsp:cNvSpPr/>
      </dsp:nvSpPr>
      <dsp:spPr>
        <a:xfrm>
          <a:off x="4643551" y="515"/>
          <a:ext cx="1442808" cy="14428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Money</a:t>
          </a:r>
        </a:p>
      </dsp:txBody>
      <dsp:txXfrm>
        <a:off x="4854845" y="211809"/>
        <a:ext cx="1020220" cy="1020220"/>
      </dsp:txXfrm>
    </dsp:sp>
    <dsp:sp modelId="{C7086AFF-8AE9-4201-9135-D100AE3D2FD0}">
      <dsp:nvSpPr>
        <dsp:cNvPr id="0" name=""/>
        <dsp:cNvSpPr/>
      </dsp:nvSpPr>
      <dsp:spPr>
        <a:xfrm>
          <a:off x="6270986" y="940114"/>
          <a:ext cx="1442808" cy="14428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Happiness</a:t>
          </a:r>
        </a:p>
      </dsp:txBody>
      <dsp:txXfrm>
        <a:off x="6482280" y="1151408"/>
        <a:ext cx="1020220" cy="1020220"/>
      </dsp:txXfrm>
    </dsp:sp>
    <dsp:sp modelId="{F10561D0-D341-42E6-93C4-94781472EAC5}">
      <dsp:nvSpPr>
        <dsp:cNvPr id="0" name=""/>
        <dsp:cNvSpPr/>
      </dsp:nvSpPr>
      <dsp:spPr>
        <a:xfrm>
          <a:off x="6270986" y="2819314"/>
          <a:ext cx="1442808" cy="14428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Interesting</a:t>
          </a:r>
        </a:p>
      </dsp:txBody>
      <dsp:txXfrm>
        <a:off x="6482280" y="3030608"/>
        <a:ext cx="1020220" cy="1020220"/>
      </dsp:txXfrm>
    </dsp:sp>
    <dsp:sp modelId="{07AE2CF9-CB78-4FCA-A9D5-187E109EA05A}">
      <dsp:nvSpPr>
        <dsp:cNvPr id="0" name=""/>
        <dsp:cNvSpPr/>
      </dsp:nvSpPr>
      <dsp:spPr>
        <a:xfrm>
          <a:off x="4643551" y="3758914"/>
          <a:ext cx="1442808" cy="14428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Time</a:t>
          </a:r>
        </a:p>
      </dsp:txBody>
      <dsp:txXfrm>
        <a:off x="4854845" y="3970208"/>
        <a:ext cx="1020220" cy="1020220"/>
      </dsp:txXfrm>
    </dsp:sp>
    <dsp:sp modelId="{2B755CF0-1FCC-48FC-844F-BC12DE108FC9}">
      <dsp:nvSpPr>
        <dsp:cNvPr id="0" name=""/>
        <dsp:cNvSpPr/>
      </dsp:nvSpPr>
      <dsp:spPr>
        <a:xfrm>
          <a:off x="3016117" y="2819314"/>
          <a:ext cx="1442808" cy="14428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People</a:t>
          </a:r>
        </a:p>
      </dsp:txBody>
      <dsp:txXfrm>
        <a:off x="3227411" y="3030608"/>
        <a:ext cx="1020220" cy="1020220"/>
      </dsp:txXfrm>
    </dsp:sp>
    <dsp:sp modelId="{E0B5FCB5-498E-4F6F-915A-FB83EFBA87F8}">
      <dsp:nvSpPr>
        <dsp:cNvPr id="0" name=""/>
        <dsp:cNvSpPr/>
      </dsp:nvSpPr>
      <dsp:spPr>
        <a:xfrm>
          <a:off x="3016117" y="940114"/>
          <a:ext cx="1442808" cy="14428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Status</a:t>
          </a:r>
        </a:p>
      </dsp:txBody>
      <dsp:txXfrm>
        <a:off x="3227411" y="1151408"/>
        <a:ext cx="1020220" cy="10202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FABB6-DF01-41F1-8187-F9B382E5AEA4}">
      <dsp:nvSpPr>
        <dsp:cNvPr id="0" name=""/>
        <dsp:cNvSpPr/>
      </dsp:nvSpPr>
      <dsp:spPr>
        <a:xfrm>
          <a:off x="2467827" y="1944"/>
          <a:ext cx="1039669" cy="103966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619EC105-43F7-4B97-B4E4-0E6FC2625C37}">
      <dsp:nvSpPr>
        <dsp:cNvPr id="0" name=""/>
        <dsp:cNvSpPr/>
      </dsp:nvSpPr>
      <dsp:spPr>
        <a:xfrm>
          <a:off x="2987662" y="1944"/>
          <a:ext cx="5547018" cy="10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0" bIns="63500" numCol="1" spcCol="1270" anchor="ctr" anchorCtr="0">
          <a:noAutofit/>
        </a:bodyPr>
        <a:lstStyle/>
        <a:p>
          <a:pPr marL="0" lvl="0" indent="0" algn="l" defTabSz="2222500" rtl="0">
            <a:lnSpc>
              <a:spcPct val="90000"/>
            </a:lnSpc>
            <a:spcBef>
              <a:spcPct val="0"/>
            </a:spcBef>
            <a:spcAft>
              <a:spcPct val="35000"/>
            </a:spcAft>
            <a:buNone/>
          </a:pPr>
          <a:r>
            <a:rPr lang="en-GB" sz="5000" kern="1200" dirty="0"/>
            <a:t>English</a:t>
          </a:r>
        </a:p>
      </dsp:txBody>
      <dsp:txXfrm>
        <a:off x="2987662" y="1944"/>
        <a:ext cx="5547018" cy="1039669"/>
      </dsp:txXfrm>
    </dsp:sp>
    <dsp:sp modelId="{B55DE643-3679-4264-B876-70326C18945B}">
      <dsp:nvSpPr>
        <dsp:cNvPr id="0" name=""/>
        <dsp:cNvSpPr/>
      </dsp:nvSpPr>
      <dsp:spPr>
        <a:xfrm>
          <a:off x="2467827" y="1041614"/>
          <a:ext cx="1039669" cy="103966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9659F5A7-4E58-40ED-A9F7-CE52F4D1AF0A}">
      <dsp:nvSpPr>
        <dsp:cNvPr id="0" name=""/>
        <dsp:cNvSpPr/>
      </dsp:nvSpPr>
      <dsp:spPr>
        <a:xfrm>
          <a:off x="2987662" y="1041614"/>
          <a:ext cx="5547018" cy="10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0" bIns="63500" numCol="1" spcCol="1270" anchor="ctr" anchorCtr="0">
          <a:noAutofit/>
        </a:bodyPr>
        <a:lstStyle/>
        <a:p>
          <a:pPr marL="0" lvl="0" indent="0" algn="l" defTabSz="2222500" rtl="0">
            <a:lnSpc>
              <a:spcPct val="90000"/>
            </a:lnSpc>
            <a:spcBef>
              <a:spcPct val="0"/>
            </a:spcBef>
            <a:spcAft>
              <a:spcPct val="35000"/>
            </a:spcAft>
            <a:buNone/>
          </a:pPr>
          <a:r>
            <a:rPr lang="en-GB" sz="5000" kern="1200" dirty="0"/>
            <a:t>Mathematics</a:t>
          </a:r>
        </a:p>
      </dsp:txBody>
      <dsp:txXfrm>
        <a:off x="2987662" y="1041614"/>
        <a:ext cx="5547018" cy="1039669"/>
      </dsp:txXfrm>
    </dsp:sp>
    <dsp:sp modelId="{D2ACA222-EA2B-415B-A335-A7B218EC81BE}">
      <dsp:nvSpPr>
        <dsp:cNvPr id="0" name=""/>
        <dsp:cNvSpPr/>
      </dsp:nvSpPr>
      <dsp:spPr>
        <a:xfrm>
          <a:off x="2467827" y="2081284"/>
          <a:ext cx="1039669" cy="103966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6C29472B-6096-4E98-9395-483415AF3908}">
      <dsp:nvSpPr>
        <dsp:cNvPr id="0" name=""/>
        <dsp:cNvSpPr/>
      </dsp:nvSpPr>
      <dsp:spPr>
        <a:xfrm>
          <a:off x="2987662" y="2081284"/>
          <a:ext cx="5547018" cy="10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0" bIns="63500" numCol="1" spcCol="1270" anchor="ctr" anchorCtr="0">
          <a:noAutofit/>
        </a:bodyPr>
        <a:lstStyle/>
        <a:p>
          <a:pPr marL="0" lvl="0" indent="0" algn="l" defTabSz="2222500" rtl="0">
            <a:lnSpc>
              <a:spcPct val="90000"/>
            </a:lnSpc>
            <a:spcBef>
              <a:spcPct val="0"/>
            </a:spcBef>
            <a:spcAft>
              <a:spcPct val="35000"/>
            </a:spcAft>
            <a:buNone/>
          </a:pPr>
          <a:r>
            <a:rPr lang="en-GB" sz="5000" kern="1200" dirty="0">
              <a:latin typeface="Calibri Light" panose="020F0302020204030204"/>
            </a:rPr>
            <a:t>Combined</a:t>
          </a:r>
          <a:r>
            <a:rPr lang="en-GB" sz="5000" kern="1200" dirty="0"/>
            <a:t> Science</a:t>
          </a:r>
        </a:p>
      </dsp:txBody>
      <dsp:txXfrm>
        <a:off x="2987662" y="2081284"/>
        <a:ext cx="5547018" cy="1039669"/>
      </dsp:txXfrm>
    </dsp:sp>
    <dsp:sp modelId="{17073260-D489-4506-A733-8563163E8A30}">
      <dsp:nvSpPr>
        <dsp:cNvPr id="0" name=""/>
        <dsp:cNvSpPr/>
      </dsp:nvSpPr>
      <dsp:spPr>
        <a:xfrm>
          <a:off x="2467827" y="3120953"/>
          <a:ext cx="1039669" cy="103966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AD603A7B-5A20-434A-80C2-80EA16EE35E3}">
      <dsp:nvSpPr>
        <dsp:cNvPr id="0" name=""/>
        <dsp:cNvSpPr/>
      </dsp:nvSpPr>
      <dsp:spPr>
        <a:xfrm>
          <a:off x="2987662" y="3120953"/>
          <a:ext cx="5547018" cy="10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0" bIns="63500" numCol="1" spcCol="1270" anchor="ctr" anchorCtr="0">
          <a:noAutofit/>
        </a:bodyPr>
        <a:lstStyle/>
        <a:p>
          <a:pPr marL="0" lvl="0" indent="0" algn="l" defTabSz="2222500" rtl="0">
            <a:lnSpc>
              <a:spcPct val="90000"/>
            </a:lnSpc>
            <a:spcBef>
              <a:spcPct val="0"/>
            </a:spcBef>
            <a:spcAft>
              <a:spcPct val="35000"/>
            </a:spcAft>
            <a:buNone/>
          </a:pPr>
          <a:r>
            <a:rPr lang="en-GB" sz="5000" kern="1200" dirty="0"/>
            <a:t>Language</a:t>
          </a:r>
        </a:p>
      </dsp:txBody>
      <dsp:txXfrm>
        <a:off x="2987662" y="3120953"/>
        <a:ext cx="5547018" cy="1039669"/>
      </dsp:txXfrm>
    </dsp:sp>
    <dsp:sp modelId="{CE15F52D-FFD0-46E4-87AD-3B68A90FF7BF}">
      <dsp:nvSpPr>
        <dsp:cNvPr id="0" name=""/>
        <dsp:cNvSpPr/>
      </dsp:nvSpPr>
      <dsp:spPr>
        <a:xfrm>
          <a:off x="2467827" y="4160623"/>
          <a:ext cx="1039669" cy="1039669"/>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E1C85278-52D0-47C1-BD06-BC20EE9CC2E3}">
      <dsp:nvSpPr>
        <dsp:cNvPr id="0" name=""/>
        <dsp:cNvSpPr/>
      </dsp:nvSpPr>
      <dsp:spPr>
        <a:xfrm>
          <a:off x="2987662" y="4160623"/>
          <a:ext cx="5547018" cy="103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3500" rIns="0" bIns="63500" numCol="1" spcCol="1270" anchor="ctr" anchorCtr="0">
          <a:noAutofit/>
        </a:bodyPr>
        <a:lstStyle/>
        <a:p>
          <a:pPr marL="0" lvl="0" indent="0" algn="l" defTabSz="2222500" rtl="0">
            <a:lnSpc>
              <a:spcPct val="90000"/>
            </a:lnSpc>
            <a:spcBef>
              <a:spcPct val="0"/>
            </a:spcBef>
            <a:spcAft>
              <a:spcPct val="35000"/>
            </a:spcAft>
            <a:buNone/>
          </a:pPr>
          <a:r>
            <a:rPr lang="en-GB" sz="5000" kern="1200" dirty="0"/>
            <a:t>Geography or History</a:t>
          </a:r>
        </a:p>
      </dsp:txBody>
      <dsp:txXfrm>
        <a:off x="2987662" y="4160623"/>
        <a:ext cx="5547018" cy="1039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DBACA-7D5A-473F-AA8D-077ACBF9E670}">
      <dsp:nvSpPr>
        <dsp:cNvPr id="0" name=""/>
        <dsp:cNvSpPr/>
      </dsp:nvSpPr>
      <dsp:spPr>
        <a:xfrm rot="5400000">
          <a:off x="-206783" y="208370"/>
          <a:ext cx="1378559" cy="964991"/>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GCSE</a:t>
          </a:r>
        </a:p>
      </dsp:txBody>
      <dsp:txXfrm rot="-5400000">
        <a:off x="2" y="484082"/>
        <a:ext cx="964991" cy="413568"/>
      </dsp:txXfrm>
    </dsp:sp>
    <dsp:sp modelId="{FC35B20B-EE8A-4A55-BEA2-970E47F9F5DF}">
      <dsp:nvSpPr>
        <dsp:cNvPr id="0" name=""/>
        <dsp:cNvSpPr/>
      </dsp:nvSpPr>
      <dsp:spPr>
        <a:xfrm rot="5400000">
          <a:off x="3082463" y="-2115885"/>
          <a:ext cx="896063" cy="5131008"/>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a:t>Separate Sciences</a:t>
          </a:r>
        </a:p>
        <a:p>
          <a:pPr marL="228600" lvl="1" indent="-228600" algn="l" defTabSz="1111250">
            <a:lnSpc>
              <a:spcPct val="90000"/>
            </a:lnSpc>
            <a:spcBef>
              <a:spcPct val="0"/>
            </a:spcBef>
            <a:spcAft>
              <a:spcPct val="15000"/>
            </a:spcAft>
            <a:buChar char="•"/>
          </a:pPr>
          <a:r>
            <a:rPr lang="en-GB" sz="2500" kern="1200"/>
            <a:t>Maths at Grade 8</a:t>
          </a:r>
        </a:p>
      </dsp:txBody>
      <dsp:txXfrm rot="-5400000">
        <a:off x="964991" y="45329"/>
        <a:ext cx="5087266" cy="808579"/>
      </dsp:txXfrm>
    </dsp:sp>
    <dsp:sp modelId="{A51C8536-CFD7-4D75-8AA8-D9B01009AC66}">
      <dsp:nvSpPr>
        <dsp:cNvPr id="0" name=""/>
        <dsp:cNvSpPr/>
      </dsp:nvSpPr>
      <dsp:spPr>
        <a:xfrm rot="5400000">
          <a:off x="-206783" y="1389712"/>
          <a:ext cx="1378559" cy="964991"/>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A-Level</a:t>
          </a:r>
        </a:p>
      </dsp:txBody>
      <dsp:txXfrm rot="-5400000">
        <a:off x="2" y="1665424"/>
        <a:ext cx="964991" cy="413568"/>
      </dsp:txXfrm>
    </dsp:sp>
    <dsp:sp modelId="{ACDF33E7-3F37-4CDF-B04C-50075792252B}">
      <dsp:nvSpPr>
        <dsp:cNvPr id="0" name=""/>
        <dsp:cNvSpPr/>
      </dsp:nvSpPr>
      <dsp:spPr>
        <a:xfrm rot="5400000">
          <a:off x="3082463" y="-934544"/>
          <a:ext cx="896063" cy="5131008"/>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a:t>Chemistry, Physics</a:t>
          </a:r>
        </a:p>
        <a:p>
          <a:pPr marL="228600" lvl="1" indent="-228600" algn="l" defTabSz="1111250">
            <a:lnSpc>
              <a:spcPct val="90000"/>
            </a:lnSpc>
            <a:spcBef>
              <a:spcPct val="0"/>
            </a:spcBef>
            <a:spcAft>
              <a:spcPct val="15000"/>
            </a:spcAft>
            <a:buChar char="•"/>
          </a:pPr>
          <a:r>
            <a:rPr lang="en-GB" sz="2500" kern="1200"/>
            <a:t>Biology, Mathematics</a:t>
          </a:r>
        </a:p>
      </dsp:txBody>
      <dsp:txXfrm rot="-5400000">
        <a:off x="964991" y="1226670"/>
        <a:ext cx="5087266" cy="808579"/>
      </dsp:txXfrm>
    </dsp:sp>
    <dsp:sp modelId="{28468A08-20BA-40A4-A5C6-51018248BEA1}">
      <dsp:nvSpPr>
        <dsp:cNvPr id="0" name=""/>
        <dsp:cNvSpPr/>
      </dsp:nvSpPr>
      <dsp:spPr>
        <a:xfrm rot="5400000">
          <a:off x="-206783" y="2571053"/>
          <a:ext cx="1378559" cy="964991"/>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a:t>Degree</a:t>
          </a:r>
        </a:p>
      </dsp:txBody>
      <dsp:txXfrm rot="-5400000">
        <a:off x="2" y="2846765"/>
        <a:ext cx="964991" cy="413568"/>
      </dsp:txXfrm>
    </dsp:sp>
    <dsp:sp modelId="{3A2231A9-FAB3-43D4-86C6-7543E0298F10}">
      <dsp:nvSpPr>
        <dsp:cNvPr id="0" name=""/>
        <dsp:cNvSpPr/>
      </dsp:nvSpPr>
      <dsp:spPr>
        <a:xfrm rot="5400000">
          <a:off x="3082463" y="246797"/>
          <a:ext cx="896063" cy="5131008"/>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a:t>Medicine </a:t>
          </a:r>
        </a:p>
        <a:p>
          <a:pPr marL="228600" lvl="1" indent="-228600" algn="l" defTabSz="1111250">
            <a:lnSpc>
              <a:spcPct val="90000"/>
            </a:lnSpc>
            <a:spcBef>
              <a:spcPct val="0"/>
            </a:spcBef>
            <a:spcAft>
              <a:spcPct val="15000"/>
            </a:spcAft>
            <a:buChar char="•"/>
          </a:pPr>
          <a:r>
            <a:rPr lang="en-GB" sz="2500" kern="1200"/>
            <a:t>Biomedical Science</a:t>
          </a:r>
        </a:p>
      </dsp:txBody>
      <dsp:txXfrm rot="-5400000">
        <a:off x="964991" y="2408011"/>
        <a:ext cx="5087266" cy="8085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DBACA-7D5A-473F-AA8D-077ACBF9E670}">
      <dsp:nvSpPr>
        <dsp:cNvPr id="0" name=""/>
        <dsp:cNvSpPr/>
      </dsp:nvSpPr>
      <dsp:spPr>
        <a:xfrm rot="5400000">
          <a:off x="-210481" y="210839"/>
          <a:ext cx="1403206" cy="98224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GCSE</a:t>
          </a:r>
        </a:p>
      </dsp:txBody>
      <dsp:txXfrm rot="-5400000">
        <a:off x="0" y="491480"/>
        <a:ext cx="982244" cy="420962"/>
      </dsp:txXfrm>
    </dsp:sp>
    <dsp:sp modelId="{FC35B20B-EE8A-4A55-BEA2-970E47F9F5DF}">
      <dsp:nvSpPr>
        <dsp:cNvPr id="0" name=""/>
        <dsp:cNvSpPr/>
      </dsp:nvSpPr>
      <dsp:spPr>
        <a:xfrm rot="5400000">
          <a:off x="3083080" y="-2100835"/>
          <a:ext cx="912084" cy="5113755"/>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t>Business Studies, ICT</a:t>
          </a:r>
        </a:p>
        <a:p>
          <a:pPr marL="228600" lvl="1" indent="-228600" algn="l" defTabSz="1066800">
            <a:lnSpc>
              <a:spcPct val="90000"/>
            </a:lnSpc>
            <a:spcBef>
              <a:spcPct val="0"/>
            </a:spcBef>
            <a:spcAft>
              <a:spcPct val="15000"/>
            </a:spcAft>
            <a:buChar char="•"/>
          </a:pPr>
          <a:r>
            <a:rPr lang="en-GB" sz="2400" kern="1200"/>
            <a:t>English at Grade 5</a:t>
          </a:r>
        </a:p>
      </dsp:txBody>
      <dsp:txXfrm rot="-5400000">
        <a:off x="982245" y="44524"/>
        <a:ext cx="5069231" cy="823036"/>
      </dsp:txXfrm>
    </dsp:sp>
    <dsp:sp modelId="{A51C8536-CFD7-4D75-8AA8-D9B01009AC66}">
      <dsp:nvSpPr>
        <dsp:cNvPr id="0" name=""/>
        <dsp:cNvSpPr/>
      </dsp:nvSpPr>
      <dsp:spPr>
        <a:xfrm rot="5400000">
          <a:off x="-210481" y="1417089"/>
          <a:ext cx="1403206" cy="98224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A-Level</a:t>
          </a:r>
        </a:p>
      </dsp:txBody>
      <dsp:txXfrm rot="-5400000">
        <a:off x="0" y="1697730"/>
        <a:ext cx="982244" cy="420962"/>
      </dsp:txXfrm>
    </dsp:sp>
    <dsp:sp modelId="{ACDF33E7-3F37-4CDF-B04C-50075792252B}">
      <dsp:nvSpPr>
        <dsp:cNvPr id="0" name=""/>
        <dsp:cNvSpPr/>
      </dsp:nvSpPr>
      <dsp:spPr>
        <a:xfrm rot="5400000">
          <a:off x="3051835" y="-888270"/>
          <a:ext cx="912084" cy="5113755"/>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t>Business Studies, Travel and Tourism</a:t>
          </a:r>
        </a:p>
        <a:p>
          <a:pPr marL="228600" lvl="1" indent="-228600" algn="l" defTabSz="1066800">
            <a:lnSpc>
              <a:spcPct val="90000"/>
            </a:lnSpc>
            <a:spcBef>
              <a:spcPct val="0"/>
            </a:spcBef>
            <a:spcAft>
              <a:spcPct val="15000"/>
            </a:spcAft>
            <a:buChar char="•"/>
          </a:pPr>
          <a:r>
            <a:rPr lang="en-GB" sz="2400" kern="1200"/>
            <a:t>ICT, Accountancy</a:t>
          </a:r>
        </a:p>
      </dsp:txBody>
      <dsp:txXfrm rot="-5400000">
        <a:off x="951000" y="1257089"/>
        <a:ext cx="5069231" cy="823036"/>
      </dsp:txXfrm>
    </dsp:sp>
    <dsp:sp modelId="{28468A08-20BA-40A4-A5C6-51018248BEA1}">
      <dsp:nvSpPr>
        <dsp:cNvPr id="0" name=""/>
        <dsp:cNvSpPr/>
      </dsp:nvSpPr>
      <dsp:spPr>
        <a:xfrm rot="5400000">
          <a:off x="-210481" y="2623339"/>
          <a:ext cx="1403206" cy="98224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GB" sz="2500" kern="1200"/>
            <a:t>Degree</a:t>
          </a:r>
        </a:p>
      </dsp:txBody>
      <dsp:txXfrm rot="-5400000">
        <a:off x="0" y="2903980"/>
        <a:ext cx="982244" cy="420962"/>
      </dsp:txXfrm>
    </dsp:sp>
    <dsp:sp modelId="{3A2231A9-FAB3-43D4-86C6-7543E0298F10}">
      <dsp:nvSpPr>
        <dsp:cNvPr id="0" name=""/>
        <dsp:cNvSpPr/>
      </dsp:nvSpPr>
      <dsp:spPr>
        <a:xfrm rot="5400000">
          <a:off x="3083080" y="312023"/>
          <a:ext cx="912084" cy="5113755"/>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a:t>Business and Administration </a:t>
          </a:r>
        </a:p>
        <a:p>
          <a:pPr marL="228600" lvl="1" indent="-228600" algn="l" defTabSz="1066800">
            <a:lnSpc>
              <a:spcPct val="90000"/>
            </a:lnSpc>
            <a:spcBef>
              <a:spcPct val="0"/>
            </a:spcBef>
            <a:spcAft>
              <a:spcPct val="15000"/>
            </a:spcAft>
            <a:buChar char="•"/>
          </a:pPr>
          <a:r>
            <a:rPr lang="en-GB" sz="2400" kern="1200"/>
            <a:t>Tourism</a:t>
          </a:r>
        </a:p>
      </dsp:txBody>
      <dsp:txXfrm rot="-5400000">
        <a:off x="982245" y="2457382"/>
        <a:ext cx="5069231" cy="8230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DBACA-7D5A-473F-AA8D-077ACBF9E670}">
      <dsp:nvSpPr>
        <dsp:cNvPr id="0" name=""/>
        <dsp:cNvSpPr/>
      </dsp:nvSpPr>
      <dsp:spPr>
        <a:xfrm rot="5400000">
          <a:off x="-210481" y="210839"/>
          <a:ext cx="1403206" cy="98224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GCSE</a:t>
          </a:r>
        </a:p>
      </dsp:txBody>
      <dsp:txXfrm rot="-5400000">
        <a:off x="0" y="491480"/>
        <a:ext cx="982244" cy="420962"/>
      </dsp:txXfrm>
    </dsp:sp>
    <dsp:sp modelId="{FC35B20B-EE8A-4A55-BEA2-970E47F9F5DF}">
      <dsp:nvSpPr>
        <dsp:cNvPr id="0" name=""/>
        <dsp:cNvSpPr/>
      </dsp:nvSpPr>
      <dsp:spPr>
        <a:xfrm rot="5400000">
          <a:off x="3083080" y="-2100835"/>
          <a:ext cx="912084" cy="5113755"/>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a:t>Product Design, Resistant Materials</a:t>
          </a:r>
        </a:p>
        <a:p>
          <a:pPr marL="228600" lvl="1" indent="-228600" algn="l" defTabSz="1111250">
            <a:lnSpc>
              <a:spcPct val="90000"/>
            </a:lnSpc>
            <a:spcBef>
              <a:spcPct val="0"/>
            </a:spcBef>
            <a:spcAft>
              <a:spcPct val="15000"/>
            </a:spcAft>
            <a:buChar char="•"/>
          </a:pPr>
          <a:r>
            <a:rPr lang="en-GB" sz="2500" kern="1200"/>
            <a:t>English at Grade 4</a:t>
          </a:r>
        </a:p>
      </dsp:txBody>
      <dsp:txXfrm rot="-5400000">
        <a:off x="982245" y="44524"/>
        <a:ext cx="5069231" cy="823036"/>
      </dsp:txXfrm>
    </dsp:sp>
    <dsp:sp modelId="{A51C8536-CFD7-4D75-8AA8-D9B01009AC66}">
      <dsp:nvSpPr>
        <dsp:cNvPr id="0" name=""/>
        <dsp:cNvSpPr/>
      </dsp:nvSpPr>
      <dsp:spPr>
        <a:xfrm rot="5400000">
          <a:off x="-210481" y="1417089"/>
          <a:ext cx="1403206" cy="98224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Post -16</a:t>
          </a:r>
        </a:p>
      </dsp:txBody>
      <dsp:txXfrm rot="-5400000">
        <a:off x="0" y="1697730"/>
        <a:ext cx="982244" cy="420962"/>
      </dsp:txXfrm>
    </dsp:sp>
    <dsp:sp modelId="{ACDF33E7-3F37-4CDF-B04C-50075792252B}">
      <dsp:nvSpPr>
        <dsp:cNvPr id="0" name=""/>
        <dsp:cNvSpPr/>
      </dsp:nvSpPr>
      <dsp:spPr>
        <a:xfrm rot="5400000">
          <a:off x="3051835" y="-888270"/>
          <a:ext cx="912084" cy="5113755"/>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a:t>City and Guilds, Possible College.</a:t>
          </a:r>
        </a:p>
      </dsp:txBody>
      <dsp:txXfrm rot="-5400000">
        <a:off x="951000" y="1257089"/>
        <a:ext cx="5069231" cy="823036"/>
      </dsp:txXfrm>
    </dsp:sp>
    <dsp:sp modelId="{28468A08-20BA-40A4-A5C6-51018248BEA1}">
      <dsp:nvSpPr>
        <dsp:cNvPr id="0" name=""/>
        <dsp:cNvSpPr/>
      </dsp:nvSpPr>
      <dsp:spPr>
        <a:xfrm rot="5400000">
          <a:off x="-210481" y="2623339"/>
          <a:ext cx="1403206" cy="98224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GB" sz="2200" kern="1200"/>
            <a:t>Further</a:t>
          </a:r>
        </a:p>
      </dsp:txBody>
      <dsp:txXfrm rot="-5400000">
        <a:off x="0" y="2903980"/>
        <a:ext cx="982244" cy="420962"/>
      </dsp:txXfrm>
    </dsp:sp>
    <dsp:sp modelId="{3A2231A9-FAB3-43D4-86C6-7543E0298F10}">
      <dsp:nvSpPr>
        <dsp:cNvPr id="0" name=""/>
        <dsp:cNvSpPr/>
      </dsp:nvSpPr>
      <dsp:spPr>
        <a:xfrm rot="5400000">
          <a:off x="3083080" y="312023"/>
          <a:ext cx="912084" cy="5113755"/>
        </a:xfrm>
        <a:prstGeom prst="round2SameRect">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a:t>Apprenticeship</a:t>
          </a:r>
        </a:p>
      </dsp:txBody>
      <dsp:txXfrm rot="-5400000">
        <a:off x="982245" y="2457382"/>
        <a:ext cx="5069231" cy="82303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0CBA979-658C-47EF-8369-4234E7EBDBB3}" type="datetimeFigureOut">
              <a:rPr lang="en-GB" smtClean="0"/>
              <a:t>30/01/2025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56F4F1-63C8-4373-A290-09C66127215A}" type="slidenum">
              <a:rPr lang="en-GB" smtClean="0"/>
              <a:t>‹#›</a:t>
            </a:fld>
            <a:endParaRPr lang="en-GB"/>
          </a:p>
        </p:txBody>
      </p:sp>
    </p:spTree>
    <p:extLst>
      <p:ext uri="{BB962C8B-B14F-4D97-AF65-F5344CB8AC3E}">
        <p14:creationId xmlns:p14="http://schemas.microsoft.com/office/powerpoint/2010/main" val="2475220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88DBC48-FA02-4335-A024-C9C476D501DD}" type="datetimeFigureOut">
              <a:rPr lang="en-GB" smtClean="0"/>
              <a:t>30/01/2025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98AA241-2576-4E28-95EA-23B7B0174942}" type="slidenum">
              <a:rPr lang="en-GB" smtClean="0"/>
              <a:t>‹#›</a:t>
            </a:fld>
            <a:endParaRPr lang="en-GB"/>
          </a:p>
        </p:txBody>
      </p:sp>
    </p:spTree>
    <p:extLst>
      <p:ext uri="{BB962C8B-B14F-4D97-AF65-F5344CB8AC3E}">
        <p14:creationId xmlns:p14="http://schemas.microsoft.com/office/powerpoint/2010/main" val="1641944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8AA241-2576-4E28-95EA-23B7B0174942}" type="slidenum">
              <a:rPr lang="en-GB" smtClean="0"/>
              <a:t>2</a:t>
            </a:fld>
            <a:endParaRPr lang="en-GB"/>
          </a:p>
        </p:txBody>
      </p:sp>
    </p:spTree>
    <p:extLst>
      <p:ext uri="{BB962C8B-B14F-4D97-AF65-F5344CB8AC3E}">
        <p14:creationId xmlns:p14="http://schemas.microsoft.com/office/powerpoint/2010/main" val="92475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8AA241-2576-4E28-95EA-23B7B0174942}" type="slidenum">
              <a:rPr lang="en-GB" smtClean="0"/>
              <a:t>31</a:t>
            </a:fld>
            <a:endParaRPr lang="en-GB"/>
          </a:p>
        </p:txBody>
      </p:sp>
    </p:spTree>
    <p:extLst>
      <p:ext uri="{BB962C8B-B14F-4D97-AF65-F5344CB8AC3E}">
        <p14:creationId xmlns:p14="http://schemas.microsoft.com/office/powerpoint/2010/main" val="768146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8AA241-2576-4E28-95EA-23B7B0174942}" type="slidenum">
              <a:rPr lang="en-GB" smtClean="0"/>
              <a:t>32</a:t>
            </a:fld>
            <a:endParaRPr lang="en-GB"/>
          </a:p>
        </p:txBody>
      </p:sp>
    </p:spTree>
    <p:extLst>
      <p:ext uri="{BB962C8B-B14F-4D97-AF65-F5344CB8AC3E}">
        <p14:creationId xmlns:p14="http://schemas.microsoft.com/office/powerpoint/2010/main" val="549496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D8F65C-50FF-4D4F-B21C-32AF6B65247E}"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2990380809"/>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D8F65C-50FF-4D4F-B21C-32AF6B65247E}"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2263369738"/>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D8F65C-50FF-4D4F-B21C-32AF6B65247E}"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3384158418"/>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3013461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283419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2103371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D30366-DB53-4C41-BBAA-0B6C64FD12C3}"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132614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D30366-DB53-4C41-BBAA-0B6C64FD12C3}" type="datetimeFigureOut">
              <a:rPr lang="en-GB" smtClean="0"/>
              <a:t>30/01/2025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1467547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D30366-DB53-4C41-BBAA-0B6C64FD12C3}" type="datetimeFigureOut">
              <a:rPr lang="en-GB" smtClean="0"/>
              <a:t>30/01/2025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1951418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30366-DB53-4C41-BBAA-0B6C64FD12C3}" type="datetimeFigureOut">
              <a:rPr lang="en-GB" smtClean="0"/>
              <a:t>30/01/2025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3549844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3D30366-DB53-4C41-BBAA-0B6C64FD12C3}"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266250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D8F65C-50FF-4D4F-B21C-32AF6B65247E}"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453668902"/>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3D30366-DB53-4C41-BBAA-0B6C64FD12C3}"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2793076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2298808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3241036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730D6-3C8E-46F8-B4B1-5FF411049C7F}"/>
              </a:ext>
            </a:extLst>
          </p:cNvPr>
          <p:cNvSpPr>
            <a:spLocks noGrp="1"/>
          </p:cNvSpPr>
          <p:nvPr>
            <p:ph type="ctrTitle"/>
          </p:nvPr>
        </p:nvSpPr>
        <p:spPr>
          <a:xfrm>
            <a:off x="4356462" y="2473234"/>
            <a:ext cx="7593875" cy="2160135"/>
          </a:xfrm>
        </p:spPr>
        <p:txBody>
          <a:bodyPr anchor="b"/>
          <a:lstStyle>
            <a:lvl1pPr algn="l">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AA0F13-9F5A-4BFB-A72E-19C526A0C6D9}"/>
              </a:ext>
            </a:extLst>
          </p:cNvPr>
          <p:cNvSpPr>
            <a:spLocks noGrp="1"/>
          </p:cNvSpPr>
          <p:nvPr>
            <p:ph type="subTitle" idx="1"/>
          </p:nvPr>
        </p:nvSpPr>
        <p:spPr>
          <a:xfrm>
            <a:off x="4356462" y="4725445"/>
            <a:ext cx="7593875" cy="84804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765F90-E789-45A7-A085-E7F4BC95B150}"/>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a:extLst>
              <a:ext uri="{FF2B5EF4-FFF2-40B4-BE49-F238E27FC236}">
                <a16:creationId xmlns:a16="http://schemas.microsoft.com/office/drawing/2014/main" id="{BAD27B14-9755-4D16-9ADC-D7FC26DFB7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7A776-F5C2-4096-9019-C4D16D795381}"/>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3090939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4871-93C6-4645-9E7D-49EC954135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604D90-3141-4CC0-82FB-851D9B7734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D379DC-3904-41D3-8830-88C4B8D147A0}"/>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a:extLst>
              <a:ext uri="{FF2B5EF4-FFF2-40B4-BE49-F238E27FC236}">
                <a16:creationId xmlns:a16="http://schemas.microsoft.com/office/drawing/2014/main" id="{220AD161-9283-4954-9F0B-85EC284CC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6F753-5415-49A0-AD6D-380BB6BCDBE5}"/>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631528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7440-EFD3-4197-92EF-DE71DCF6B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0FD073-A6B7-41FB-9D61-88D262FD1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882AA6-5B14-46A9-92BD-923BA5AFAA47}"/>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a:extLst>
              <a:ext uri="{FF2B5EF4-FFF2-40B4-BE49-F238E27FC236}">
                <a16:creationId xmlns:a16="http://schemas.microsoft.com/office/drawing/2014/main" id="{838B2668-70C4-4F65-81F8-5AFFB3A223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5C8FD6-0131-4A79-84EE-D5A277B39266}"/>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3107770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0206-5144-48AC-A074-6CCAD192CF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600FC0-BFCE-4C51-8EB3-B51B4DC9B6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7BC34B-4C9A-4314-A12B-F0394F61C1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5DA8AD-666F-4DF7-8781-0F24190B60FE}"/>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6" name="Footer Placeholder 5">
            <a:extLst>
              <a:ext uri="{FF2B5EF4-FFF2-40B4-BE49-F238E27FC236}">
                <a16:creationId xmlns:a16="http://schemas.microsoft.com/office/drawing/2014/main" id="{81DEBDE0-528F-4C8E-AB1B-A2B7839D8A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76305E-8F68-4C9B-80CA-4E25BB21B346}"/>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1008100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3499-BE06-4BB8-AFDD-286C654EFD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699125-C549-465A-A692-E85536D11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C89A44-B9CD-43AB-8778-B562FC1DC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DBDDE3-C05E-4C8A-AA8D-7D48DDB91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311E51-EA8A-4D70-8909-4D627CE4BF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824D3B-C867-461D-B3E7-0EB04EA06735}"/>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8" name="Footer Placeholder 7">
            <a:extLst>
              <a:ext uri="{FF2B5EF4-FFF2-40B4-BE49-F238E27FC236}">
                <a16:creationId xmlns:a16="http://schemas.microsoft.com/office/drawing/2014/main" id="{3A72F964-BA1B-4DDD-9647-7A3E99D596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1268B7-BC21-4B6C-B9C8-E673B8989246}"/>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332601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C8B22-70E6-49F5-8D5F-D3263066F8B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A46FF7-7ABB-4BCE-B1BD-419DD07BD9F4}"/>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4" name="Footer Placeholder 3">
            <a:extLst>
              <a:ext uri="{FF2B5EF4-FFF2-40B4-BE49-F238E27FC236}">
                <a16:creationId xmlns:a16="http://schemas.microsoft.com/office/drawing/2014/main" id="{E9332488-3948-475A-9CF4-E1EAA62E03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D14959-D352-4B7E-A589-B73C6D922B0E}"/>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50214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07720-0708-472B-A3C5-E8870A2FC487}"/>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3" name="Footer Placeholder 2">
            <a:extLst>
              <a:ext uri="{FF2B5EF4-FFF2-40B4-BE49-F238E27FC236}">
                <a16:creationId xmlns:a16="http://schemas.microsoft.com/office/drawing/2014/main" id="{C2954F3C-8E1A-4622-B8B9-D4102B29B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ACE0C0-5CEB-4BDA-B6FF-02F92A055C8F}"/>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244610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D8F65C-50FF-4D4F-B21C-32AF6B65247E}"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1281378263"/>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A0FB-C262-4CBC-BF91-A705D8B89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65A852-FF22-46E3-8014-0718BDDF8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221119-FEE8-4D8F-A9FF-DCF75A03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F68018-72E1-4EB0-B062-1C1382ED502C}"/>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6" name="Footer Placeholder 5">
            <a:extLst>
              <a:ext uri="{FF2B5EF4-FFF2-40B4-BE49-F238E27FC236}">
                <a16:creationId xmlns:a16="http://schemas.microsoft.com/office/drawing/2014/main" id="{14883821-BC46-4A01-B754-860DF9057D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59A76A-4FD2-473F-98F4-1323F2A4E2ED}"/>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4257755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09A3-754F-419F-9B9C-8832CEAA2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DFBA80-EAF6-4FA6-AD36-8225D285F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334E92D6-1E83-41FB-B37F-4CF3BCD5C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DA0A8-3C08-467E-83E4-19A8E1A66417}"/>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6" name="Footer Placeholder 5">
            <a:extLst>
              <a:ext uri="{FF2B5EF4-FFF2-40B4-BE49-F238E27FC236}">
                <a16:creationId xmlns:a16="http://schemas.microsoft.com/office/drawing/2014/main" id="{D1558833-39A1-455F-8ADD-8E7A0CF154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A16CAC-13C4-4272-87AA-38FB2E646748}"/>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3209329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CD44-7DA3-4CAB-9B8B-D4E372C221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CD4002-F272-44A8-87F8-E8A2399631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3F1659-18B7-4972-B77C-FE509D20B354}"/>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a:extLst>
              <a:ext uri="{FF2B5EF4-FFF2-40B4-BE49-F238E27FC236}">
                <a16:creationId xmlns:a16="http://schemas.microsoft.com/office/drawing/2014/main" id="{2D7F643C-430A-458C-B06A-7C9FDD4CDC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7966C4-D594-4EF0-8929-88ED0C7C12A5}"/>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436100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485A1-7860-416B-9E20-39FF300D4E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26B78C-ED89-4C35-A802-EE564703B6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FE998-05C9-4F16-AA07-C91FF3AFEA5C}"/>
              </a:ext>
            </a:extLst>
          </p:cNvPr>
          <p:cNvSpPr>
            <a:spLocks noGrp="1"/>
          </p:cNvSpPr>
          <p:nvPr>
            <p:ph type="dt" sz="half" idx="10"/>
          </p:nvPr>
        </p:nvSpPr>
        <p:spPr/>
        <p:txBody>
          <a:bodyPr/>
          <a:lstStyle/>
          <a:p>
            <a:fld id="{53D30366-DB53-4C41-BBAA-0B6C64FD12C3}" type="datetimeFigureOut">
              <a:rPr lang="en-GB" smtClean="0"/>
              <a:t>30/01/2025</a:t>
            </a:fld>
            <a:endParaRPr lang="en-GB"/>
          </a:p>
        </p:txBody>
      </p:sp>
      <p:sp>
        <p:nvSpPr>
          <p:cNvPr id="5" name="Footer Placeholder 4">
            <a:extLst>
              <a:ext uri="{FF2B5EF4-FFF2-40B4-BE49-F238E27FC236}">
                <a16:creationId xmlns:a16="http://schemas.microsoft.com/office/drawing/2014/main" id="{FBF492DA-D9A7-4535-AC3B-8E50723EE1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A84FA-8DBF-4544-AB48-4560DA334920}"/>
              </a:ext>
            </a:extLst>
          </p:cNvPr>
          <p:cNvSpPr>
            <a:spLocks noGrp="1"/>
          </p:cNvSpPr>
          <p:nvPr>
            <p:ph type="sldNum" sz="quarter" idx="12"/>
          </p:nvPr>
        </p:nvSpPr>
        <p:spPr/>
        <p:txBody>
          <a:bodyPr/>
          <a:lstStyle/>
          <a:p>
            <a:fld id="{D9B1B77C-A2E4-424B-90CC-CF0D870B500E}" type="slidenum">
              <a:rPr lang="en-GB" smtClean="0"/>
              <a:t>‹#›</a:t>
            </a:fld>
            <a:endParaRPr lang="en-GB"/>
          </a:p>
        </p:txBody>
      </p:sp>
    </p:spTree>
    <p:extLst>
      <p:ext uri="{BB962C8B-B14F-4D97-AF65-F5344CB8AC3E}">
        <p14:creationId xmlns:p14="http://schemas.microsoft.com/office/powerpoint/2010/main" val="4277836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8C29-2CB3-4D8F-A4E6-39BD9CCF609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CE8320-E17B-4545-A75C-7C1FBE38495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E1EE70-E5F1-415F-99C2-7D22A047879D}"/>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5" name="Footer Placeholder 4">
            <a:extLst>
              <a:ext uri="{FF2B5EF4-FFF2-40B4-BE49-F238E27FC236}">
                <a16:creationId xmlns:a16="http://schemas.microsoft.com/office/drawing/2014/main" id="{06C31C9A-55F3-4AF1-9EEE-46FA77C95D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FAD021-2FC5-433F-AC7B-A0B821B8EA91}"/>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1855513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41AC-FD4C-45FD-9353-8AC678D89CF9}"/>
              </a:ext>
            </a:extLst>
          </p:cNvPr>
          <p:cNvSpPr>
            <a:spLocks noGrp="1"/>
          </p:cNvSpPr>
          <p:nvPr>
            <p:ph type="title"/>
          </p:nvPr>
        </p:nvSpPr>
        <p:spPr>
          <a:xfrm>
            <a:off x="487680" y="182878"/>
            <a:ext cx="10728960" cy="681037"/>
          </a:xfrm>
          <a:prstGeom prst="rect">
            <a:avLst/>
          </a:prstGeom>
        </p:spPr>
        <p:txBody>
          <a:bodyPr anchor="t"/>
          <a:lstStyle>
            <a:lvl1pPr>
              <a:defRPr lang="en-GB">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509702-154B-4C06-A73F-7A8EDF72968B}"/>
              </a:ext>
            </a:extLst>
          </p:cNvPr>
          <p:cNvSpPr>
            <a:spLocks noGrp="1"/>
          </p:cNvSpPr>
          <p:nvPr>
            <p:ph idx="1"/>
          </p:nvPr>
        </p:nvSpPr>
        <p:spPr>
          <a:xfrm>
            <a:off x="487680" y="975360"/>
            <a:ext cx="10728960" cy="5201603"/>
          </a:xfrm>
          <a:prstGeom prst="rect">
            <a:avLst/>
          </a:prstGeo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44E415-BC16-4391-BF22-4900236A7366}"/>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5" name="Footer Placeholder 4">
            <a:extLst>
              <a:ext uri="{FF2B5EF4-FFF2-40B4-BE49-F238E27FC236}">
                <a16:creationId xmlns:a16="http://schemas.microsoft.com/office/drawing/2014/main" id="{8633EE96-F91A-4A29-9712-F8CF498B6E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1F9C75-9512-4946-89CE-1FA8362FA1A7}"/>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3073686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1F290-0913-44BE-A64E-5DE84B8D5874}"/>
              </a:ext>
            </a:extLst>
          </p:cNvPr>
          <p:cNvSpPr>
            <a:spLocks noGrp="1"/>
          </p:cNvSpPr>
          <p:nvPr>
            <p:ph type="title"/>
          </p:nvPr>
        </p:nvSpPr>
        <p:spPr>
          <a:xfrm>
            <a:off x="831850" y="1709738"/>
            <a:ext cx="10515600" cy="2852737"/>
          </a:xfrm>
          <a:prstGeom prst="rect">
            <a:avLst/>
          </a:prstGeo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1964EA-4C95-4132-A7B4-0BBD627E38A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144AD6-271B-4B1C-9B2C-400C950BD837}"/>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5" name="Footer Placeholder 4">
            <a:extLst>
              <a:ext uri="{FF2B5EF4-FFF2-40B4-BE49-F238E27FC236}">
                <a16:creationId xmlns:a16="http://schemas.microsoft.com/office/drawing/2014/main" id="{3A7D99A4-3AF8-496F-8F10-B65CBFBA98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5F9A94-F8C0-4B54-A10D-A13F0C9FC48E}"/>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338929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88936-F24D-494D-BF12-92E054A98E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23A9AF-3706-48C8-A95C-9F439DEFB46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62182D-C7D1-48E8-8061-72A84CC220A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553AE92-B39B-498D-B358-C127F5C5E248}"/>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6" name="Footer Placeholder 5">
            <a:extLst>
              <a:ext uri="{FF2B5EF4-FFF2-40B4-BE49-F238E27FC236}">
                <a16:creationId xmlns:a16="http://schemas.microsoft.com/office/drawing/2014/main" id="{75D00E4A-D2E5-4CBD-B99A-060EF728FD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8E4EEB-5CB2-426E-A41F-235C808714F7}"/>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1942060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90C5E-E37F-4780-8D70-6867441417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CB5D0F-A326-4EF7-9539-DA6BF98BC0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102D5-5C45-4240-AB59-9888E0BBEC4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8ACA59-97E0-4AF1-8020-5331E2D521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5DD184-BB11-4FBA-8FD8-244E4A0C06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948203-C25A-42B1-B951-FC7032980073}"/>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8" name="Footer Placeholder 7">
            <a:extLst>
              <a:ext uri="{FF2B5EF4-FFF2-40B4-BE49-F238E27FC236}">
                <a16:creationId xmlns:a16="http://schemas.microsoft.com/office/drawing/2014/main" id="{7FAC50AF-9807-4F9E-91C2-CDC081507F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1B9ACD-FA6F-4FCB-80A6-2A8A9FA79570}"/>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2707991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F750-24AB-4BC1-864C-8805D88F65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88A937-71BC-4E9D-8860-AC3F43FDD187}"/>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4" name="Footer Placeholder 3">
            <a:extLst>
              <a:ext uri="{FF2B5EF4-FFF2-40B4-BE49-F238E27FC236}">
                <a16:creationId xmlns:a16="http://schemas.microsoft.com/office/drawing/2014/main" id="{47A6D778-3F8B-48AF-80B8-9AB301AB90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E4CB07-338F-4392-AB0C-C82F1C88B2F2}"/>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346536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AD8F65C-50FF-4D4F-B21C-32AF6B65247E}"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2076132259"/>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2DF5F-126D-465E-A2E1-115E6FFFB79E}"/>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3" name="Footer Placeholder 2">
            <a:extLst>
              <a:ext uri="{FF2B5EF4-FFF2-40B4-BE49-F238E27FC236}">
                <a16:creationId xmlns:a16="http://schemas.microsoft.com/office/drawing/2014/main" id="{D242219B-F762-4B79-B268-8514735969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563C30-335F-42DB-A7B1-160EEA6BD992}"/>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3079880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76D1-869E-40C4-A5C7-241FB554BF4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AE5BA4-507C-4658-860F-5A7A0EEA9FA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E1B12F-D3E5-4F45-B42D-4ED7F7E9574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186A9-83C5-4976-A705-2AE9C06B077D}"/>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6" name="Footer Placeholder 5">
            <a:extLst>
              <a:ext uri="{FF2B5EF4-FFF2-40B4-BE49-F238E27FC236}">
                <a16:creationId xmlns:a16="http://schemas.microsoft.com/office/drawing/2014/main" id="{24D179CD-8F22-4687-97B9-CE3490099B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8F0375-D28A-4FEB-B530-291EA7935629}"/>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3529178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1F1D-4EC6-420A-B5D8-BDDD93C424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DE2DA7-BCDC-45EF-832C-AD11371B72A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E6D55F1-1893-4956-98A4-09AF7D6B8E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F83DD-4BB1-4663-96FD-4B093AEA9E00}"/>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6" name="Footer Placeholder 5">
            <a:extLst>
              <a:ext uri="{FF2B5EF4-FFF2-40B4-BE49-F238E27FC236}">
                <a16:creationId xmlns:a16="http://schemas.microsoft.com/office/drawing/2014/main" id="{775BB002-82E0-4BB4-8194-88B5E2147C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E51172-8A25-48E0-9E4C-E9EC1DA3AC1C}"/>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741497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D1C21-4FCD-4F51-8EF9-634A7FE02C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D5A7B9-C813-4D83-BB66-FD6DC23B620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D52496-D576-4AE7-9F11-3DA5B13C70E3}"/>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5" name="Footer Placeholder 4">
            <a:extLst>
              <a:ext uri="{FF2B5EF4-FFF2-40B4-BE49-F238E27FC236}">
                <a16:creationId xmlns:a16="http://schemas.microsoft.com/office/drawing/2014/main" id="{0D3ECD30-7153-42EF-985C-99AF3B5089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0AC653-B7AA-4D22-A606-0D1469A79236}"/>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1613181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B8F6A-8FD5-48D1-9F2C-5FBC99B6B72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62C8B6-35A1-4806-8FED-2477B4A37AA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542DCD-1873-402C-93D2-7733285A6895}"/>
              </a:ext>
            </a:extLst>
          </p:cNvPr>
          <p:cNvSpPr>
            <a:spLocks noGrp="1"/>
          </p:cNvSpPr>
          <p:nvPr>
            <p:ph type="dt" sz="half" idx="10"/>
          </p:nvPr>
        </p:nvSpPr>
        <p:spPr/>
        <p:txBody>
          <a:bodyPr/>
          <a:lstStyle/>
          <a:p>
            <a:fld id="{B0CA6427-0468-41B1-8279-BAB43A1CB52B}" type="datetimeFigureOut">
              <a:rPr lang="en-GB" smtClean="0"/>
              <a:t>30/01/2025</a:t>
            </a:fld>
            <a:endParaRPr lang="en-GB"/>
          </a:p>
        </p:txBody>
      </p:sp>
      <p:sp>
        <p:nvSpPr>
          <p:cNvPr id="5" name="Footer Placeholder 4">
            <a:extLst>
              <a:ext uri="{FF2B5EF4-FFF2-40B4-BE49-F238E27FC236}">
                <a16:creationId xmlns:a16="http://schemas.microsoft.com/office/drawing/2014/main" id="{8689B200-23EC-44D3-9F9D-B50D9BABA6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228464-597C-45BB-A270-838D306473DA}"/>
              </a:ext>
            </a:extLst>
          </p:cNvPr>
          <p:cNvSpPr>
            <a:spLocks noGrp="1"/>
          </p:cNvSpPr>
          <p:nvPr>
            <p:ph type="sldNum" sz="quarter" idx="12"/>
          </p:nvPr>
        </p:nvSpPr>
        <p:spPr/>
        <p:txBody>
          <a:bodyPr/>
          <a:lstStyle/>
          <a:p>
            <a:fld id="{7F1105FE-5318-4EEE-8946-DCB2DF4E9BA7}" type="slidenum">
              <a:rPr lang="en-GB" smtClean="0"/>
              <a:t>‹#›</a:t>
            </a:fld>
            <a:endParaRPr lang="en-GB"/>
          </a:p>
        </p:txBody>
      </p:sp>
    </p:spTree>
    <p:extLst>
      <p:ext uri="{BB962C8B-B14F-4D97-AF65-F5344CB8AC3E}">
        <p14:creationId xmlns:p14="http://schemas.microsoft.com/office/powerpoint/2010/main" val="2168440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0EE9B77-BF1D-4FBA-80AE-787280D446E0}"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448208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EE9B77-BF1D-4FBA-80AE-787280D446E0}"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27906547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E9B77-BF1D-4FBA-80AE-787280D446E0}"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18978624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0EE9B77-BF1D-4FBA-80AE-787280D446E0}"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23322970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0EE9B77-BF1D-4FBA-80AE-787280D446E0}" type="datetimeFigureOut">
              <a:rPr lang="en-GB" smtClean="0"/>
              <a:t>30/01/2025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89767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D8F65C-50FF-4D4F-B21C-32AF6B65247E}" type="datetimeFigureOut">
              <a:rPr lang="en-GB" smtClean="0"/>
              <a:t>30/01/2025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1679700355"/>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0EE9B77-BF1D-4FBA-80AE-787280D446E0}" type="datetimeFigureOut">
              <a:rPr lang="en-GB" smtClean="0"/>
              <a:t>30/01/2025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42117085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E9B77-BF1D-4FBA-80AE-787280D446E0}" type="datetimeFigureOut">
              <a:rPr lang="en-GB" smtClean="0"/>
              <a:t>30/01/2025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33942042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E9B77-BF1D-4FBA-80AE-787280D446E0}"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27846443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EE9B77-BF1D-4FBA-80AE-787280D446E0}"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2649701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EE9B77-BF1D-4FBA-80AE-787280D446E0}"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7552702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0EE9B77-BF1D-4FBA-80AE-787280D446E0}" type="datetimeFigureOut">
              <a:rPr lang="en-GB" smtClean="0"/>
              <a:t>30/01/2025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F26C-840B-4FE8-9F2B-A804E96ED02C}" type="slidenum">
              <a:rPr lang="en-GB" smtClean="0"/>
              <a:t>‹#›</a:t>
            </a:fld>
            <a:endParaRPr lang="en-GB"/>
          </a:p>
        </p:txBody>
      </p:sp>
    </p:spTree>
    <p:extLst>
      <p:ext uri="{BB962C8B-B14F-4D97-AF65-F5344CB8AC3E}">
        <p14:creationId xmlns:p14="http://schemas.microsoft.com/office/powerpoint/2010/main" val="393361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D8F65C-50FF-4D4F-B21C-32AF6B65247E}" type="datetimeFigureOut">
              <a:rPr lang="en-GB" smtClean="0"/>
              <a:t>30/01/2025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3257790321"/>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8F65C-50FF-4D4F-B21C-32AF6B65247E}" type="datetimeFigureOut">
              <a:rPr lang="en-GB" smtClean="0"/>
              <a:t>30/01/2025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3376723593"/>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AD8F65C-50FF-4D4F-B21C-32AF6B65247E}"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3045987367"/>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AD8F65C-50FF-4D4F-B21C-32AF6B65247E}" type="datetimeFigureOut">
              <a:rPr lang="en-GB" smtClean="0"/>
              <a:t>30/01/2025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75F05C-69CF-4186-B800-49B99EA78641}" type="slidenum">
              <a:rPr lang="en-GB" smtClean="0"/>
              <a:t>‹#›</a:t>
            </a:fld>
            <a:endParaRPr lang="en-GB"/>
          </a:p>
        </p:txBody>
      </p:sp>
    </p:spTree>
    <p:extLst>
      <p:ext uri="{BB962C8B-B14F-4D97-AF65-F5344CB8AC3E}">
        <p14:creationId xmlns:p14="http://schemas.microsoft.com/office/powerpoint/2010/main" val="1899052915"/>
      </p:ext>
    </p:extLst>
  </p:cSld>
  <p:clrMapOvr>
    <a:masterClrMapping/>
  </p:clrMapOvr>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0.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997372-4C80-4514-8263-FB1D70DD9F32}" type="datetimeFigureOut">
              <a:rPr lang="en-GB" smtClean="0"/>
              <a:t>30/01/2025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5FA714-48CB-467D-8D80-00A53F5CC3A4}" type="slidenum">
              <a:rPr lang="en-GB" smtClean="0"/>
              <a:t>‹#›</a:t>
            </a:fld>
            <a:endParaRPr lang="en-GB"/>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6" y="0"/>
            <a:ext cx="12190831" cy="6858000"/>
          </a:xfrm>
          <a:prstGeom prst="rect">
            <a:avLst/>
          </a:prstGeom>
        </p:spPr>
      </p:pic>
      <p:pic>
        <p:nvPicPr>
          <p:cNvPr id="8" name="Picture 7" descr="leading.jpg"/>
          <p:cNvPicPr>
            <a:picLocks noChangeAspect="1"/>
          </p:cNvPicPr>
          <p:nvPr userDrawn="1"/>
        </p:nvPicPr>
        <p:blipFill>
          <a:blip r:embed="rId14" cstate="print"/>
          <a:stretch>
            <a:fillRect/>
          </a:stretch>
        </p:blipFill>
        <p:spPr>
          <a:xfrm>
            <a:off x="3453448" y="6383626"/>
            <a:ext cx="2546541" cy="285734"/>
          </a:xfrm>
          <a:prstGeom prst="rect">
            <a:avLst/>
          </a:prstGeom>
        </p:spPr>
      </p:pic>
      <p:pic>
        <p:nvPicPr>
          <p:cNvPr id="9" name="Picture 8" descr="cohesion.jpg"/>
          <p:cNvPicPr>
            <a:picLocks noChangeAspect="1"/>
          </p:cNvPicPr>
          <p:nvPr userDrawn="1"/>
        </p:nvPicPr>
        <p:blipFill>
          <a:blip r:embed="rId15" cstate="print"/>
          <a:stretch>
            <a:fillRect/>
          </a:stretch>
        </p:blipFill>
        <p:spPr>
          <a:xfrm>
            <a:off x="9114176" y="6381631"/>
            <a:ext cx="2934485" cy="287728"/>
          </a:xfrm>
          <a:prstGeom prst="rect">
            <a:avLst/>
          </a:prstGeom>
        </p:spPr>
      </p:pic>
      <p:pic>
        <p:nvPicPr>
          <p:cNvPr id="10" name="Picture 9" descr="changing.jpg"/>
          <p:cNvPicPr>
            <a:picLocks noChangeAspect="1"/>
          </p:cNvPicPr>
          <p:nvPr userDrawn="1"/>
        </p:nvPicPr>
        <p:blipFill>
          <a:blip r:embed="rId16" cstate="print"/>
          <a:stretch>
            <a:fillRect/>
          </a:stretch>
        </p:blipFill>
        <p:spPr>
          <a:xfrm>
            <a:off x="6200997" y="6382083"/>
            <a:ext cx="2775323" cy="287276"/>
          </a:xfrm>
          <a:prstGeom prst="rect">
            <a:avLst/>
          </a:prstGeom>
        </p:spPr>
      </p:pic>
      <p:pic>
        <p:nvPicPr>
          <p:cNvPr id="11" name="Picture 10" descr="aim.jpg"/>
          <p:cNvPicPr>
            <a:picLocks noChangeAspect="1"/>
          </p:cNvPicPr>
          <p:nvPr userDrawn="1"/>
        </p:nvPicPr>
        <p:blipFill>
          <a:blip r:embed="rId17" cstate="print"/>
          <a:stretch>
            <a:fillRect/>
          </a:stretch>
        </p:blipFill>
        <p:spPr>
          <a:xfrm>
            <a:off x="3688599" y="49436"/>
            <a:ext cx="1973757" cy="307736"/>
          </a:xfrm>
          <a:prstGeom prst="rect">
            <a:avLst/>
          </a:prstGeom>
        </p:spPr>
      </p:pic>
      <p:pic>
        <p:nvPicPr>
          <p:cNvPr id="12" name="Picture 11" descr="see.jpg"/>
          <p:cNvPicPr>
            <a:picLocks noChangeAspect="1"/>
          </p:cNvPicPr>
          <p:nvPr userDrawn="1"/>
        </p:nvPicPr>
        <p:blipFill>
          <a:blip r:embed="rId18" cstate="print"/>
          <a:stretch>
            <a:fillRect/>
          </a:stretch>
        </p:blipFill>
        <p:spPr>
          <a:xfrm>
            <a:off x="5865293" y="47557"/>
            <a:ext cx="1894808" cy="298638"/>
          </a:xfrm>
          <a:prstGeom prst="rect">
            <a:avLst/>
          </a:prstGeom>
        </p:spPr>
      </p:pic>
      <p:pic>
        <p:nvPicPr>
          <p:cNvPr id="13" name="Picture 12" descr="concerned.jpg"/>
          <p:cNvPicPr>
            <a:picLocks noChangeAspect="1"/>
          </p:cNvPicPr>
          <p:nvPr userDrawn="1"/>
        </p:nvPicPr>
        <p:blipFill>
          <a:blip r:embed="rId19" cstate="print"/>
          <a:stretch>
            <a:fillRect/>
          </a:stretch>
        </p:blipFill>
        <p:spPr>
          <a:xfrm>
            <a:off x="7963039" y="47022"/>
            <a:ext cx="3797591" cy="296049"/>
          </a:xfrm>
          <a:prstGeom prst="rect">
            <a:avLst/>
          </a:prstGeom>
        </p:spPr>
      </p:pic>
      <p:pic>
        <p:nvPicPr>
          <p:cNvPr id="14" name="Picture 13" descr="shireland_ppt_left.png"/>
          <p:cNvPicPr>
            <a:picLocks noChangeAspect="1"/>
          </p:cNvPicPr>
          <p:nvPr userDrawn="1"/>
        </p:nvPicPr>
        <p:blipFill>
          <a:blip r:embed="rId20" cstate="print"/>
          <a:stretch>
            <a:fillRect/>
          </a:stretch>
        </p:blipFill>
        <p:spPr>
          <a:xfrm>
            <a:off x="0" y="0"/>
            <a:ext cx="3299485" cy="6858000"/>
          </a:xfrm>
          <a:prstGeom prst="rect">
            <a:avLst/>
          </a:prstGeom>
        </p:spPr>
      </p:pic>
    </p:spTree>
    <p:extLst>
      <p:ext uri="{BB962C8B-B14F-4D97-AF65-F5344CB8AC3E}">
        <p14:creationId xmlns:p14="http://schemas.microsoft.com/office/powerpoint/2010/main" val="1148121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14:glitter pattern="hexagon"/>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6" y="0"/>
            <a:ext cx="12190831" cy="6858000"/>
          </a:xfrm>
          <a:prstGeom prst="rect">
            <a:avLst/>
          </a:prstGeom>
        </p:spPr>
      </p:pic>
      <p:sp>
        <p:nvSpPr>
          <p:cNvPr id="2" name="Title Placeholder 1"/>
          <p:cNvSpPr>
            <a:spLocks noGrp="1"/>
          </p:cNvSpPr>
          <p:nvPr>
            <p:ph type="title"/>
          </p:nvPr>
        </p:nvSpPr>
        <p:spPr>
          <a:xfrm>
            <a:off x="215901" y="317501"/>
            <a:ext cx="98425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15901" y="1806574"/>
            <a:ext cx="9842500" cy="371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D30366-DB53-4C41-BBAA-0B6C64FD12C3}" type="datetimeFigureOut">
              <a:rPr lang="en-GB" smtClean="0"/>
              <a:t>30/01/2025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B1B77C-A2E4-424B-90CC-CF0D870B500E}" type="slidenum">
              <a:rPr lang="en-GB" smtClean="0"/>
              <a:t>‹#›</a:t>
            </a:fld>
            <a:endParaRPr lang="en-GB"/>
          </a:p>
        </p:txBody>
      </p:sp>
    </p:spTree>
    <p:extLst>
      <p:ext uri="{BB962C8B-B14F-4D97-AF65-F5344CB8AC3E}">
        <p14:creationId xmlns:p14="http://schemas.microsoft.com/office/powerpoint/2010/main" val="2257516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89CEBF8E-5AFB-424A-A053-AB19509B969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7BACD49-BA37-4049-893E-53A83A9F3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A41EA8-FA65-4E16-8BE7-0B7AC0021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FDE926-9BD9-42D4-980D-5F85B8B0A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25997372-4C80-4514-8263-FB1D70DD9F32}" type="datetimeFigureOut">
              <a:rPr lang="en-GB" smtClean="0"/>
              <a:t>30/01/2025</a:t>
            </a:fld>
            <a:endParaRPr lang="en-GB"/>
          </a:p>
        </p:txBody>
      </p:sp>
      <p:sp>
        <p:nvSpPr>
          <p:cNvPr id="5" name="Footer Placeholder 4">
            <a:extLst>
              <a:ext uri="{FF2B5EF4-FFF2-40B4-BE49-F238E27FC236}">
                <a16:creationId xmlns:a16="http://schemas.microsoft.com/office/drawing/2014/main" id="{6E76FECE-7A38-4DE2-BA5D-80052EDAF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a:p>
        </p:txBody>
      </p:sp>
      <p:sp>
        <p:nvSpPr>
          <p:cNvPr id="6" name="Slide Number Placeholder 5">
            <a:extLst>
              <a:ext uri="{FF2B5EF4-FFF2-40B4-BE49-F238E27FC236}">
                <a16:creationId xmlns:a16="http://schemas.microsoft.com/office/drawing/2014/main" id="{B869876A-1D86-4059-8A87-5413364A0D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405FA714-48CB-467D-8D80-00A53F5CC3A4}" type="slidenum">
              <a:rPr lang="en-GB" smtClean="0"/>
              <a:t>‹#›</a:t>
            </a:fld>
            <a:endParaRPr lang="en-GB"/>
          </a:p>
        </p:txBody>
      </p:sp>
    </p:spTree>
    <p:extLst>
      <p:ext uri="{BB962C8B-B14F-4D97-AF65-F5344CB8AC3E}">
        <p14:creationId xmlns:p14="http://schemas.microsoft.com/office/powerpoint/2010/main" val="20958834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b="1" kern="1200">
          <a:solidFill>
            <a:srgbClr val="0C83C6"/>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F90923-1B85-49E0-97AF-A573989718B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428"/>
            <a:ext cx="12192000" cy="6857142"/>
          </a:xfrm>
          <a:prstGeom prst="rect">
            <a:avLst/>
          </a:prstGeom>
        </p:spPr>
      </p:pic>
      <p:sp>
        <p:nvSpPr>
          <p:cNvPr id="2" name="Title Placeholder 1">
            <a:extLst>
              <a:ext uri="{FF2B5EF4-FFF2-40B4-BE49-F238E27FC236}">
                <a16:creationId xmlns:a16="http://schemas.microsoft.com/office/drawing/2014/main" id="{31A91390-C315-465F-80F8-21A62AA7EAF5}"/>
              </a:ext>
            </a:extLst>
          </p:cNvPr>
          <p:cNvSpPr>
            <a:spLocks noGrp="1"/>
          </p:cNvSpPr>
          <p:nvPr>
            <p:ph type="title"/>
          </p:nvPr>
        </p:nvSpPr>
        <p:spPr>
          <a:xfrm>
            <a:off x="487680" y="180070"/>
            <a:ext cx="10515600" cy="682081"/>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31FCA-8837-4D4C-9A4C-A13853989FAF}"/>
              </a:ext>
            </a:extLst>
          </p:cNvPr>
          <p:cNvSpPr>
            <a:spLocks noGrp="1"/>
          </p:cNvSpPr>
          <p:nvPr>
            <p:ph type="body" idx="1"/>
          </p:nvPr>
        </p:nvSpPr>
        <p:spPr>
          <a:xfrm>
            <a:off x="487680" y="976592"/>
            <a:ext cx="10515600" cy="5110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2AA274-6AC6-4AF4-B323-471E1EE42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B0CA6427-0468-41B1-8279-BAB43A1CB52B}" type="datetimeFigureOut">
              <a:rPr lang="en-GB" smtClean="0"/>
              <a:pPr/>
              <a:t>30/01/2025</a:t>
            </a:fld>
            <a:endParaRPr lang="en-GB"/>
          </a:p>
        </p:txBody>
      </p:sp>
      <p:sp>
        <p:nvSpPr>
          <p:cNvPr id="5" name="Footer Placeholder 4">
            <a:extLst>
              <a:ext uri="{FF2B5EF4-FFF2-40B4-BE49-F238E27FC236}">
                <a16:creationId xmlns:a16="http://schemas.microsoft.com/office/drawing/2014/main" id="{04FA21B5-83A1-4A5C-9B05-FC044DDBCD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a:p>
        </p:txBody>
      </p:sp>
      <p:sp>
        <p:nvSpPr>
          <p:cNvPr id="6" name="Slide Number Placeholder 5">
            <a:extLst>
              <a:ext uri="{FF2B5EF4-FFF2-40B4-BE49-F238E27FC236}">
                <a16:creationId xmlns:a16="http://schemas.microsoft.com/office/drawing/2014/main" id="{AB392EC3-055C-4337-8F59-5E66E8DEB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7F1105FE-5318-4EEE-8946-DCB2DF4E9BA7}" type="slidenum">
              <a:rPr lang="en-GB" smtClean="0"/>
              <a:pPr/>
              <a:t>‹#›</a:t>
            </a:fld>
            <a:endParaRPr lang="en-GB"/>
          </a:p>
        </p:txBody>
      </p:sp>
    </p:spTree>
    <p:extLst>
      <p:ext uri="{BB962C8B-B14F-4D97-AF65-F5344CB8AC3E}">
        <p14:creationId xmlns:p14="http://schemas.microsoft.com/office/powerpoint/2010/main" val="5113591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b="1" kern="1200">
          <a:solidFill>
            <a:srgbClr val="5A2D7B"/>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E9B77-BF1D-4FBA-80AE-787280D446E0}" type="datetimeFigureOut">
              <a:rPr lang="en-GB" smtClean="0"/>
              <a:t>30/01/2025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8F26C-840B-4FE8-9F2B-A804E96ED02C}" type="slidenum">
              <a:rPr lang="en-GB" smtClean="0"/>
              <a:t>‹#›</a:t>
            </a:fld>
            <a:endParaRPr lang="en-GB"/>
          </a:p>
        </p:txBody>
      </p:sp>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40755" y="71648"/>
            <a:ext cx="2550939" cy="726298"/>
          </a:xfrm>
          <a:prstGeom prst="rect">
            <a:avLst/>
          </a:prstGeom>
        </p:spPr>
      </p:pic>
    </p:spTree>
    <p:extLst>
      <p:ext uri="{BB962C8B-B14F-4D97-AF65-F5344CB8AC3E}">
        <p14:creationId xmlns:p14="http://schemas.microsoft.com/office/powerpoint/2010/main" val="16361862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7688" y="908720"/>
            <a:ext cx="6858000" cy="2387600"/>
          </a:xfrm>
        </p:spPr>
        <p:txBody>
          <a:bodyPr/>
          <a:lstStyle/>
          <a:p>
            <a:r>
              <a:rPr lang="en-GB" b="1" dirty="0">
                <a:latin typeface="Century Gothic"/>
              </a:rPr>
              <a:t>Options </a:t>
            </a:r>
            <a:r>
              <a:rPr lang="en-GB" dirty="0">
                <a:latin typeface="Century Gothic"/>
              </a:rPr>
              <a:t>2025</a:t>
            </a:r>
            <a:endParaRPr lang="en-GB" b="1" dirty="0"/>
          </a:p>
        </p:txBody>
      </p:sp>
      <p:sp>
        <p:nvSpPr>
          <p:cNvPr id="3" name="Subtitle 2"/>
          <p:cNvSpPr>
            <a:spLocks noGrp="1"/>
          </p:cNvSpPr>
          <p:nvPr>
            <p:ph type="subTitle" idx="1"/>
          </p:nvPr>
        </p:nvSpPr>
        <p:spPr>
          <a:xfrm>
            <a:off x="1631504" y="3789040"/>
            <a:ext cx="10229850" cy="1655762"/>
          </a:xfrm>
        </p:spPr>
        <p:txBody>
          <a:bodyPr vert="horz" lIns="91440" tIns="45720" rIns="91440" bIns="45720" rtlCol="0" anchor="t">
            <a:normAutofit/>
          </a:bodyPr>
          <a:lstStyle/>
          <a:p>
            <a:pPr algn="r"/>
            <a:r>
              <a:rPr lang="en-GB" dirty="0"/>
              <a:t>January 2025</a:t>
            </a:r>
          </a:p>
          <a:p>
            <a:pPr algn="r"/>
            <a:r>
              <a:rPr lang="en-GB" dirty="0">
                <a:latin typeface="Century Gothic"/>
              </a:rPr>
              <a:t>Mr Faux / Mrs Henderson</a:t>
            </a:r>
          </a:p>
          <a:p>
            <a:pPr algn="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8225" y="649480"/>
            <a:ext cx="3201366" cy="3387497"/>
          </a:xfrm>
        </p:spPr>
        <p:txBody>
          <a:bodyPr anchor="b">
            <a:normAutofit/>
          </a:bodyPr>
          <a:lstStyle/>
          <a:p>
            <a:pPr algn="r"/>
            <a:r>
              <a:rPr lang="en-GB" sz="4000" dirty="0">
                <a:solidFill>
                  <a:srgbClr val="FFFFFF"/>
                </a:solidFill>
              </a:rPr>
              <a:t>Questions for Students to Ask Themselves</a:t>
            </a:r>
            <a:endParaRPr lang="en-US" sz="4000" dirty="0">
              <a:solidFill>
                <a:srgbClr val="FFFFFF"/>
              </a:solidFill>
            </a:endParaRPr>
          </a:p>
        </p:txBody>
      </p:sp>
      <p:sp>
        <p:nvSpPr>
          <p:cNvPr id="3" name="Content Placeholder 2"/>
          <p:cNvSpPr>
            <a:spLocks noGrp="1"/>
          </p:cNvSpPr>
          <p:nvPr>
            <p:ph idx="1"/>
          </p:nvPr>
        </p:nvSpPr>
        <p:spPr>
          <a:xfrm>
            <a:off x="4810259" y="649480"/>
            <a:ext cx="6555347" cy="5546047"/>
          </a:xfrm>
        </p:spPr>
        <p:txBody>
          <a:bodyPr anchor="ctr">
            <a:normAutofit/>
          </a:bodyPr>
          <a:lstStyle/>
          <a:p>
            <a:r>
              <a:rPr lang="en-GB" sz="2000" dirty="0"/>
              <a:t>What does the job I want pay?</a:t>
            </a:r>
          </a:p>
          <a:p>
            <a:r>
              <a:rPr lang="en-GB" sz="2000" dirty="0"/>
              <a:t>Where is the job I want located?</a:t>
            </a:r>
          </a:p>
          <a:p>
            <a:r>
              <a:rPr lang="en-GB" sz="2000" dirty="0"/>
              <a:t>What grades do I need?</a:t>
            </a:r>
          </a:p>
          <a:p>
            <a:r>
              <a:rPr lang="en-GB" sz="2000" dirty="0"/>
              <a:t>Do I want to go to University?</a:t>
            </a:r>
          </a:p>
          <a:p>
            <a:r>
              <a:rPr lang="en-GB" sz="2000" dirty="0"/>
              <a:t>Who do I want to work for?</a:t>
            </a:r>
          </a:p>
          <a:p>
            <a:r>
              <a:rPr lang="en-GB" sz="2000" dirty="0"/>
              <a:t>What does a normal day look like?</a:t>
            </a:r>
          </a:p>
          <a:p>
            <a:r>
              <a:rPr lang="en-GB" sz="2000" dirty="0"/>
              <a:t>Do I want to work with computers all day?</a:t>
            </a:r>
          </a:p>
          <a:p>
            <a:r>
              <a:rPr lang="en-GB" sz="2000" dirty="0"/>
              <a:t>Do I want to work outside?</a:t>
            </a:r>
          </a:p>
          <a:p>
            <a:r>
              <a:rPr lang="en-GB" sz="2000" dirty="0"/>
              <a:t>Do I want to work from home?</a:t>
            </a:r>
          </a:p>
          <a:p>
            <a:r>
              <a:rPr lang="en-GB" sz="2000" dirty="0"/>
              <a:t>Do I want to work in this country?</a:t>
            </a:r>
          </a:p>
          <a:p>
            <a:r>
              <a:rPr lang="en-GB" sz="2000" dirty="0"/>
              <a:t>Could I see myself doing this for 50 years?</a:t>
            </a:r>
          </a:p>
          <a:p>
            <a:endParaRPr lang="en-GB" sz="2000" dirty="0"/>
          </a:p>
          <a:p>
            <a:r>
              <a:rPr lang="en-GB" sz="2000" dirty="0"/>
              <a:t>If you love your job, you will never work a day in your life.</a:t>
            </a:r>
            <a:endParaRPr lang="en-US" sz="2000" dirty="0"/>
          </a:p>
        </p:txBody>
      </p:sp>
    </p:spTree>
    <p:extLst>
      <p:ext uri="{BB962C8B-B14F-4D97-AF65-F5344CB8AC3E}">
        <p14:creationId xmlns:p14="http://schemas.microsoft.com/office/powerpoint/2010/main" val="188225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Job Market Changes</a:t>
            </a:r>
          </a:p>
        </p:txBody>
      </p:sp>
      <p:sp>
        <p:nvSpPr>
          <p:cNvPr id="3" name="Content Placeholder 2"/>
          <p:cNvSpPr>
            <a:spLocks noGrp="1"/>
          </p:cNvSpPr>
          <p:nvPr>
            <p:ph idx="1"/>
          </p:nvPr>
        </p:nvSpPr>
        <p:spPr>
          <a:xfrm>
            <a:off x="487680" y="1638184"/>
            <a:ext cx="10728960" cy="5201603"/>
          </a:xfrm>
        </p:spPr>
        <p:txBody>
          <a:bodyPr>
            <a:normAutofit/>
          </a:bodyPr>
          <a:lstStyle/>
          <a:p>
            <a:r>
              <a:rPr lang="en-GB" dirty="0"/>
              <a:t>Globalisation</a:t>
            </a:r>
          </a:p>
          <a:p>
            <a:r>
              <a:rPr lang="en-GB" dirty="0"/>
              <a:t>Mechanisation</a:t>
            </a:r>
          </a:p>
          <a:p>
            <a:r>
              <a:rPr lang="en-GB" dirty="0"/>
              <a:t>Cheap Imports</a:t>
            </a:r>
          </a:p>
          <a:p>
            <a:r>
              <a:rPr lang="en-GB" dirty="0"/>
              <a:t>Social Change</a:t>
            </a:r>
          </a:p>
          <a:p>
            <a:r>
              <a:rPr lang="en-GB" dirty="0"/>
              <a:t>AI</a:t>
            </a:r>
          </a:p>
          <a:p>
            <a:endParaRPr lang="en-GB" dirty="0"/>
          </a:p>
          <a:p>
            <a:endParaRPr lang="en-GB" dirty="0"/>
          </a:p>
          <a:p>
            <a:r>
              <a:rPr lang="en-GB" dirty="0"/>
              <a:t>You need to have skills that people need when you start to enter the job market.</a:t>
            </a:r>
          </a:p>
          <a:p>
            <a:endParaRPr lang="en-GB" dirty="0"/>
          </a:p>
        </p:txBody>
      </p:sp>
      <p:pic>
        <p:nvPicPr>
          <p:cNvPr id="2056" name="Picture 8" descr="http://www.woudhuysen.com/wp-content/uploads/2014/06/celebrate-manufactur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164" y="1806574"/>
            <a:ext cx="4982369" cy="205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14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vealed: The jobs most likely to be taken by ROBOTS - so, is your  profession at risk? | Daily Mail Online">
            <a:extLst>
              <a:ext uri="{FF2B5EF4-FFF2-40B4-BE49-F238E27FC236}">
                <a16:creationId xmlns:a16="http://schemas.microsoft.com/office/drawing/2014/main" id="{896D7D84-E966-420D-E7B8-6D18EF72C2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000" y="457200"/>
            <a:ext cx="9906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5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The World is Changing - Opportunities</a:t>
            </a:r>
          </a:p>
        </p:txBody>
      </p:sp>
      <p:sp>
        <p:nvSpPr>
          <p:cNvPr id="3" name="Content Placeholder 2">
            <a:extLst>
              <a:ext uri="{FF2B5EF4-FFF2-40B4-BE49-F238E27FC236}">
                <a16:creationId xmlns:a16="http://schemas.microsoft.com/office/drawing/2014/main" id="{31780FDC-F058-68F6-D15E-08269ACC98B7}"/>
              </a:ext>
            </a:extLst>
          </p:cNvPr>
          <p:cNvSpPr>
            <a:spLocks noGrp="1"/>
          </p:cNvSpPr>
          <p:nvPr>
            <p:ph idx="1"/>
          </p:nvPr>
        </p:nvSpPr>
        <p:spPr/>
        <p:txBody>
          <a:bodyPr/>
          <a:lstStyle/>
          <a:p>
            <a:endParaRPr lang="en-GB"/>
          </a:p>
        </p:txBody>
      </p:sp>
      <p:pic>
        <p:nvPicPr>
          <p:cNvPr id="2050" name="Picture 2" descr="The Fastest Growing Jobs Over the Next Decade">
            <a:extLst>
              <a:ext uri="{FF2B5EF4-FFF2-40B4-BE49-F238E27FC236}">
                <a16:creationId xmlns:a16="http://schemas.microsoft.com/office/drawing/2014/main" id="{0F2CAB90-091B-E17B-C299-99AC8846E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41844"/>
            <a:ext cx="10467528" cy="547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38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428B233-D97B-0A46-7348-334855146535}"/>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a:solidFill>
                  <a:schemeClr val="tx1"/>
                </a:solidFill>
                <a:latin typeface="+mj-lt"/>
                <a:ea typeface="+mj-ea"/>
                <a:cs typeface="+mj-cs"/>
              </a:rPr>
              <a:t>Compulsory Subjects</a:t>
            </a:r>
          </a:p>
        </p:txBody>
      </p:sp>
      <p:sp>
        <p:nvSpPr>
          <p:cNvPr id="15" name="Arc 14">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443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E00A2C-4578-9817-2893-4A22EDF4D377}"/>
              </a:ext>
            </a:extLst>
          </p:cNvPr>
          <p:cNvSpPr>
            <a:spLocks noGrp="1"/>
          </p:cNvSpPr>
          <p:nvPr>
            <p:ph type="title"/>
          </p:nvPr>
        </p:nvSpPr>
        <p:spPr>
          <a:xfrm>
            <a:off x="761803" y="350196"/>
            <a:ext cx="4646904" cy="1624520"/>
          </a:xfrm>
        </p:spPr>
        <p:txBody>
          <a:bodyPr anchor="ctr">
            <a:normAutofit/>
          </a:bodyPr>
          <a:lstStyle/>
          <a:p>
            <a:r>
              <a:rPr lang="en-GB" sz="4000"/>
              <a:t>Compulsory Subjects for All Students</a:t>
            </a:r>
          </a:p>
        </p:txBody>
      </p:sp>
      <p:sp>
        <p:nvSpPr>
          <p:cNvPr id="3" name="Content Placeholder 2">
            <a:extLst>
              <a:ext uri="{FF2B5EF4-FFF2-40B4-BE49-F238E27FC236}">
                <a16:creationId xmlns:a16="http://schemas.microsoft.com/office/drawing/2014/main" id="{3F16717D-2F58-8B9D-2C16-4B9FEAFEEB73}"/>
              </a:ext>
            </a:extLst>
          </p:cNvPr>
          <p:cNvSpPr>
            <a:spLocks noGrp="1"/>
          </p:cNvSpPr>
          <p:nvPr>
            <p:ph idx="1"/>
          </p:nvPr>
        </p:nvSpPr>
        <p:spPr>
          <a:xfrm>
            <a:off x="761802" y="2743200"/>
            <a:ext cx="4646905" cy="3613149"/>
          </a:xfrm>
        </p:spPr>
        <p:txBody>
          <a:bodyPr anchor="ctr">
            <a:normAutofit/>
          </a:bodyPr>
          <a:lstStyle/>
          <a:p>
            <a:r>
              <a:rPr lang="en-GB" sz="1700" dirty="0">
                <a:latin typeface="Calibri"/>
                <a:ea typeface="Calibri"/>
                <a:cs typeface="Calibri"/>
              </a:rPr>
              <a:t>English Language</a:t>
            </a:r>
          </a:p>
          <a:p>
            <a:r>
              <a:rPr lang="en-GB" sz="1700" dirty="0">
                <a:latin typeface="Calibri"/>
                <a:ea typeface="Calibri"/>
                <a:cs typeface="Calibri"/>
              </a:rPr>
              <a:t>English Literature</a:t>
            </a:r>
          </a:p>
          <a:p>
            <a:r>
              <a:rPr lang="en-GB" sz="1700" dirty="0">
                <a:latin typeface="Calibri"/>
                <a:ea typeface="Calibri"/>
                <a:cs typeface="Calibri"/>
              </a:rPr>
              <a:t>Mathematics</a:t>
            </a:r>
          </a:p>
          <a:p>
            <a:r>
              <a:rPr lang="en-GB" sz="1700" dirty="0">
                <a:latin typeface="Calibri"/>
                <a:ea typeface="Calibri"/>
                <a:cs typeface="Calibri"/>
              </a:rPr>
              <a:t>Combined Science</a:t>
            </a:r>
          </a:p>
          <a:p>
            <a:endParaRPr lang="en-GB" sz="1700"/>
          </a:p>
          <a:p>
            <a:r>
              <a:rPr lang="en-GB" sz="1700" dirty="0">
                <a:latin typeface="Calibri"/>
                <a:ea typeface="Calibri"/>
                <a:cs typeface="Calibri"/>
              </a:rPr>
              <a:t>These are worth 5 GCSEs.</a:t>
            </a:r>
          </a:p>
          <a:p>
            <a:endParaRPr lang="en-GB" sz="1700"/>
          </a:p>
          <a:p>
            <a:r>
              <a:rPr lang="en-GB" sz="1700" dirty="0">
                <a:latin typeface="Calibri"/>
                <a:ea typeface="Calibri"/>
                <a:cs typeface="Calibri"/>
              </a:rPr>
              <a:t>Students will also continue to have non examination PE and Personal Development which contains statutory Religious Education. There are no qualifications for these areas. </a:t>
            </a:r>
          </a:p>
        </p:txBody>
      </p:sp>
      <p:pic>
        <p:nvPicPr>
          <p:cNvPr id="13" name="Picture 12">
            <a:extLst>
              <a:ext uri="{FF2B5EF4-FFF2-40B4-BE49-F238E27FC236}">
                <a16:creationId xmlns:a16="http://schemas.microsoft.com/office/drawing/2014/main" id="{0F6F21F2-32B3-7E68-3C47-33C2FCB66732}"/>
              </a:ext>
            </a:extLst>
          </p:cNvPr>
          <p:cNvPicPr>
            <a:picLocks noChangeAspect="1"/>
          </p:cNvPicPr>
          <p:nvPr/>
        </p:nvPicPr>
        <p:blipFill>
          <a:blip r:embed="rId2"/>
          <a:srcRect l="22694" r="27250"/>
          <a:stretch/>
        </p:blipFill>
        <p:spPr>
          <a:xfrm>
            <a:off x="6096000" y="1"/>
            <a:ext cx="6102825" cy="6858000"/>
          </a:xfrm>
          <a:prstGeom prst="rect">
            <a:avLst/>
          </a:prstGeom>
        </p:spPr>
      </p:pic>
    </p:spTree>
    <p:extLst>
      <p:ext uri="{BB962C8B-B14F-4D97-AF65-F5344CB8AC3E}">
        <p14:creationId xmlns:p14="http://schemas.microsoft.com/office/powerpoint/2010/main" val="1110003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English Baccalaureate – A Choice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2237350"/>
              </p:ext>
            </p:extLst>
          </p:nvPr>
        </p:nvGraphicFramePr>
        <p:xfrm>
          <a:off x="487363" y="974725"/>
          <a:ext cx="10729912" cy="520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826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75AC2-3C72-E3C3-F41F-FFC08CCD1CF9}"/>
              </a:ext>
            </a:extLst>
          </p:cNvPr>
          <p:cNvSpPr>
            <a:spLocks noGrp="1"/>
          </p:cNvSpPr>
          <p:nvPr>
            <p:ph type="title"/>
          </p:nvPr>
        </p:nvSpPr>
        <p:spPr/>
        <p:txBody>
          <a:bodyPr>
            <a:normAutofit fontScale="90000"/>
          </a:bodyPr>
          <a:lstStyle/>
          <a:p>
            <a:r>
              <a:rPr lang="en-GB" dirty="0"/>
              <a:t>Home and Community Languages</a:t>
            </a:r>
          </a:p>
        </p:txBody>
      </p:sp>
      <p:sp>
        <p:nvSpPr>
          <p:cNvPr id="3" name="Content Placeholder 2">
            <a:extLst>
              <a:ext uri="{FF2B5EF4-FFF2-40B4-BE49-F238E27FC236}">
                <a16:creationId xmlns:a16="http://schemas.microsoft.com/office/drawing/2014/main" id="{C500A13F-F53F-41C1-5E5F-991D2E5DDD33}"/>
              </a:ext>
            </a:extLst>
          </p:cNvPr>
          <p:cNvSpPr>
            <a:spLocks noGrp="1"/>
          </p:cNvSpPr>
          <p:nvPr>
            <p:ph idx="1"/>
          </p:nvPr>
        </p:nvSpPr>
        <p:spPr/>
        <p:txBody>
          <a:bodyPr>
            <a:normAutofit fontScale="92500" lnSpcReduction="10000"/>
          </a:bodyPr>
          <a:lstStyle/>
          <a:p>
            <a:r>
              <a:rPr lang="en-GB" dirty="0"/>
              <a:t>We are able to accredit home and community languages which have a GCSE through a partnership with the </a:t>
            </a:r>
            <a:r>
              <a:rPr lang="en-GB" dirty="0" err="1"/>
              <a:t>Brasshouse</a:t>
            </a:r>
            <a:r>
              <a:rPr lang="en-GB" dirty="0"/>
              <a:t> Centre. </a:t>
            </a:r>
            <a:br>
              <a:rPr lang="en-GB" dirty="0"/>
            </a:br>
            <a:endParaRPr lang="en-GB" dirty="0"/>
          </a:p>
          <a:p>
            <a:r>
              <a:rPr lang="en-GB" dirty="0"/>
              <a:t>We are able to provide the examinations and the speaking examiners. </a:t>
            </a:r>
          </a:p>
          <a:p>
            <a:endParaRPr lang="en-GB" dirty="0"/>
          </a:p>
          <a:p>
            <a:r>
              <a:rPr lang="en-GB" dirty="0"/>
              <a:t>However we cannot provide teaching for these languages and this would be a 9</a:t>
            </a:r>
            <a:r>
              <a:rPr lang="en-GB" baseline="30000" dirty="0"/>
              <a:t>th</a:t>
            </a:r>
            <a:r>
              <a:rPr lang="en-GB" dirty="0"/>
              <a:t> qualification. </a:t>
            </a:r>
          </a:p>
          <a:p>
            <a:endParaRPr lang="en-GB" dirty="0"/>
          </a:p>
          <a:p>
            <a:r>
              <a:rPr lang="en-GB" dirty="0"/>
              <a:t>Students must be able to speak, listen, read and write in the languages.</a:t>
            </a:r>
          </a:p>
          <a:p>
            <a:endParaRPr lang="en-GB" dirty="0"/>
          </a:p>
          <a:p>
            <a:r>
              <a:rPr lang="en-GB" dirty="0"/>
              <a:t>We have accredited, Spanish, Italian, Polish, Panjabi, Arabic, French and more. It’s a fantastic way of students being accredited for something they often already do. </a:t>
            </a:r>
          </a:p>
        </p:txBody>
      </p:sp>
    </p:spTree>
    <p:extLst>
      <p:ext uri="{BB962C8B-B14F-4D97-AF65-F5344CB8AC3E}">
        <p14:creationId xmlns:p14="http://schemas.microsoft.com/office/powerpoint/2010/main" val="2351356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5D234-366C-9615-702F-D5ECC128C575}"/>
              </a:ext>
            </a:extLst>
          </p:cNvPr>
          <p:cNvSpPr>
            <a:spLocks noGrp="1"/>
          </p:cNvSpPr>
          <p:nvPr>
            <p:ph type="title"/>
          </p:nvPr>
        </p:nvSpPr>
        <p:spPr>
          <a:xfrm>
            <a:off x="761803" y="350196"/>
            <a:ext cx="4646904" cy="1624520"/>
          </a:xfrm>
        </p:spPr>
        <p:txBody>
          <a:bodyPr anchor="ctr">
            <a:normAutofit/>
          </a:bodyPr>
          <a:lstStyle/>
          <a:p>
            <a:r>
              <a:rPr lang="en-GB" sz="4000" dirty="0"/>
              <a:t>8 Qualifications</a:t>
            </a:r>
          </a:p>
        </p:txBody>
      </p:sp>
      <p:sp>
        <p:nvSpPr>
          <p:cNvPr id="3" name="Content Placeholder 2">
            <a:extLst>
              <a:ext uri="{FF2B5EF4-FFF2-40B4-BE49-F238E27FC236}">
                <a16:creationId xmlns:a16="http://schemas.microsoft.com/office/drawing/2014/main" id="{7F7F9FB5-0F37-0D0E-57B8-4D5B0E536E74}"/>
              </a:ext>
            </a:extLst>
          </p:cNvPr>
          <p:cNvSpPr>
            <a:spLocks noGrp="1"/>
          </p:cNvSpPr>
          <p:nvPr>
            <p:ph idx="1"/>
          </p:nvPr>
        </p:nvSpPr>
        <p:spPr>
          <a:xfrm>
            <a:off x="761802" y="2743200"/>
            <a:ext cx="4646905" cy="3613149"/>
          </a:xfrm>
        </p:spPr>
        <p:txBody>
          <a:bodyPr anchor="ctr">
            <a:normAutofit fontScale="85000" lnSpcReduction="20000"/>
          </a:bodyPr>
          <a:lstStyle/>
          <a:p>
            <a:r>
              <a:rPr lang="en-GB" sz="2000" dirty="0">
                <a:latin typeface="Calibri"/>
                <a:ea typeface="Calibri"/>
                <a:cs typeface="Calibri"/>
              </a:rPr>
              <a:t>In order to make sure that all students undertake a breadth of curriculum, all students are permitted 8 qualifications.</a:t>
            </a:r>
          </a:p>
          <a:p>
            <a:endParaRPr lang="en-GB" sz="2000" dirty="0"/>
          </a:p>
          <a:p>
            <a:r>
              <a:rPr lang="en-GB" sz="2000" dirty="0">
                <a:latin typeface="Calibri"/>
                <a:ea typeface="Calibri"/>
                <a:cs typeface="Calibri"/>
              </a:rPr>
              <a:t>Students must select one of these on the government backed </a:t>
            </a:r>
            <a:r>
              <a:rPr lang="en-GB" sz="2000" dirty="0" err="1">
                <a:latin typeface="Calibri"/>
                <a:ea typeface="Calibri"/>
                <a:cs typeface="Calibri"/>
              </a:rPr>
              <a:t>Ebacc</a:t>
            </a:r>
            <a:r>
              <a:rPr lang="en-GB" sz="2000" dirty="0">
                <a:latin typeface="Calibri"/>
                <a:ea typeface="Calibri"/>
                <a:cs typeface="Calibri"/>
              </a:rPr>
              <a:t> pathway that is any of:</a:t>
            </a:r>
          </a:p>
          <a:p>
            <a:endParaRPr lang="en-GB" sz="2000" dirty="0"/>
          </a:p>
          <a:p>
            <a:r>
              <a:rPr lang="en-GB" sz="2000" dirty="0"/>
              <a:t>History</a:t>
            </a:r>
          </a:p>
          <a:p>
            <a:r>
              <a:rPr lang="en-GB" sz="2000" dirty="0"/>
              <a:t>Geography</a:t>
            </a:r>
          </a:p>
          <a:p>
            <a:r>
              <a:rPr lang="en-GB" sz="2000" dirty="0"/>
              <a:t>A Language</a:t>
            </a:r>
          </a:p>
          <a:p>
            <a:r>
              <a:rPr lang="en-GB" sz="2000" dirty="0"/>
              <a:t>Triple Science</a:t>
            </a:r>
          </a:p>
          <a:p>
            <a:r>
              <a:rPr lang="en-GB" sz="2000" dirty="0"/>
              <a:t>Computer Science</a:t>
            </a:r>
          </a:p>
          <a:p>
            <a:endParaRPr lang="en-GB" sz="2000" dirty="0"/>
          </a:p>
        </p:txBody>
      </p:sp>
      <p:pic>
        <p:nvPicPr>
          <p:cNvPr id="5" name="Picture 4" descr="Yellow paper aeroplane flying the opposite way as many grey paper aeroplanes">
            <a:extLst>
              <a:ext uri="{FF2B5EF4-FFF2-40B4-BE49-F238E27FC236}">
                <a16:creationId xmlns:a16="http://schemas.microsoft.com/office/drawing/2014/main" id="{E8B1ABE8-E061-70A7-0D45-2767D5EBFB17}"/>
              </a:ext>
            </a:extLst>
          </p:cNvPr>
          <p:cNvPicPr>
            <a:picLocks noChangeAspect="1"/>
          </p:cNvPicPr>
          <p:nvPr/>
        </p:nvPicPr>
        <p:blipFill rotWithShape="1">
          <a:blip r:embed="rId2"/>
          <a:srcRect l="9341" r="31258" b="-2"/>
          <a:stretch/>
        </p:blipFill>
        <p:spPr>
          <a:xfrm>
            <a:off x="6096000" y="1"/>
            <a:ext cx="6102825" cy="6858000"/>
          </a:xfrm>
          <a:prstGeom prst="rect">
            <a:avLst/>
          </a:prstGeom>
        </p:spPr>
      </p:pic>
    </p:spTree>
    <p:extLst>
      <p:ext uri="{BB962C8B-B14F-4D97-AF65-F5344CB8AC3E}">
        <p14:creationId xmlns:p14="http://schemas.microsoft.com/office/powerpoint/2010/main" val="373736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E9208-A883-C19D-83A5-D884B4E32B24}"/>
              </a:ext>
            </a:extLst>
          </p:cNvPr>
          <p:cNvSpPr>
            <a:spLocks noGrp="1"/>
          </p:cNvSpPr>
          <p:nvPr>
            <p:ph type="title"/>
          </p:nvPr>
        </p:nvSpPr>
        <p:spPr/>
        <p:txBody>
          <a:bodyPr>
            <a:normAutofit fontScale="90000"/>
          </a:bodyPr>
          <a:lstStyle/>
          <a:p>
            <a:r>
              <a:rPr lang="en-GB" dirty="0"/>
              <a:t>3 From</a:t>
            </a:r>
          </a:p>
        </p:txBody>
      </p:sp>
      <p:sp>
        <p:nvSpPr>
          <p:cNvPr id="3" name="Content Placeholder 2">
            <a:extLst>
              <a:ext uri="{FF2B5EF4-FFF2-40B4-BE49-F238E27FC236}">
                <a16:creationId xmlns:a16="http://schemas.microsoft.com/office/drawing/2014/main" id="{4725B50A-88A6-C4E3-1FDC-1F20A7D00543}"/>
              </a:ext>
            </a:extLst>
          </p:cNvPr>
          <p:cNvSpPr>
            <a:spLocks noGrp="1"/>
          </p:cNvSpPr>
          <p:nvPr>
            <p:ph idx="1"/>
          </p:nvPr>
        </p:nvSpPr>
        <p:spPr>
          <a:xfrm>
            <a:off x="487680" y="975360"/>
            <a:ext cx="3771169" cy="5201603"/>
          </a:xfrm>
        </p:spPr>
        <p:txBody>
          <a:bodyPr vert="horz" lIns="91440" tIns="45720" rIns="91440" bIns="45720" rtlCol="0" anchor="t">
            <a:normAutofit/>
          </a:bodyPr>
          <a:lstStyle/>
          <a:p>
            <a:r>
              <a:rPr lang="en-GB" dirty="0"/>
              <a:t>History</a:t>
            </a:r>
          </a:p>
          <a:p>
            <a:r>
              <a:rPr lang="en-GB" dirty="0"/>
              <a:t>Geography</a:t>
            </a:r>
          </a:p>
          <a:p>
            <a:r>
              <a:rPr lang="en-GB" dirty="0"/>
              <a:t>Religious Studies</a:t>
            </a:r>
          </a:p>
          <a:p>
            <a:r>
              <a:rPr lang="en-GB" dirty="0"/>
              <a:t>German</a:t>
            </a:r>
          </a:p>
          <a:p>
            <a:r>
              <a:rPr lang="en-GB" dirty="0"/>
              <a:t>Computer Science</a:t>
            </a:r>
          </a:p>
          <a:p>
            <a:r>
              <a:rPr lang="en-GB" dirty="0">
                <a:latin typeface="Calibri"/>
                <a:ea typeface="Calibri"/>
                <a:cs typeface="Calibri"/>
              </a:rPr>
              <a:t>Creative iMedia</a:t>
            </a:r>
            <a:endParaRPr lang="en-GB" dirty="0"/>
          </a:p>
          <a:p>
            <a:r>
              <a:rPr lang="en-GB" dirty="0">
                <a:latin typeface="Calibri"/>
                <a:ea typeface="Calibri"/>
                <a:cs typeface="Calibri"/>
              </a:rPr>
              <a:t>Art and Design</a:t>
            </a:r>
            <a:endParaRPr lang="en-GB" dirty="0">
              <a:ea typeface="Calibri"/>
            </a:endParaRPr>
          </a:p>
          <a:p>
            <a:r>
              <a:rPr lang="en-GB" dirty="0"/>
              <a:t>Design Technology</a:t>
            </a:r>
          </a:p>
          <a:p>
            <a:r>
              <a:rPr lang="en-GB" dirty="0"/>
              <a:t>Music </a:t>
            </a:r>
          </a:p>
          <a:p>
            <a:r>
              <a:rPr lang="en-GB" dirty="0"/>
              <a:t>Drama</a:t>
            </a:r>
          </a:p>
        </p:txBody>
      </p:sp>
      <p:sp>
        <p:nvSpPr>
          <p:cNvPr id="4" name="TextBox 3">
            <a:extLst>
              <a:ext uri="{FF2B5EF4-FFF2-40B4-BE49-F238E27FC236}">
                <a16:creationId xmlns:a16="http://schemas.microsoft.com/office/drawing/2014/main" id="{C37E7A2F-78FE-7306-42E4-BDD38B97F356}"/>
              </a:ext>
            </a:extLst>
          </p:cNvPr>
          <p:cNvSpPr txBox="1"/>
          <p:nvPr/>
        </p:nvSpPr>
        <p:spPr>
          <a:xfrm>
            <a:off x="5704354" y="975360"/>
            <a:ext cx="4166155" cy="2523768"/>
          </a:xfrm>
          <a:prstGeom prst="rect">
            <a:avLst/>
          </a:prstGeom>
          <a:noFill/>
        </p:spPr>
        <p:txBody>
          <a:bodyPr wrap="square" rtlCol="0">
            <a:spAutoFit/>
          </a:bodyPr>
          <a:lstStyle/>
          <a:p>
            <a:pPr marL="285750" indent="-285750">
              <a:buFont typeface="Arial" panose="020B0604020202020204" pitchFamily="34" charset="0"/>
              <a:buChar char="•"/>
            </a:pPr>
            <a:r>
              <a:rPr lang="en-GB" sz="2800" dirty="0"/>
              <a:t>Travel and Tourism</a:t>
            </a:r>
          </a:p>
          <a:p>
            <a:pPr marL="285750" indent="-285750">
              <a:buFont typeface="Arial" panose="020B0604020202020204" pitchFamily="34" charset="0"/>
              <a:buChar char="•"/>
            </a:pPr>
            <a:r>
              <a:rPr lang="en-GB" sz="2800" dirty="0"/>
              <a:t>Business</a:t>
            </a:r>
          </a:p>
          <a:p>
            <a:pPr marL="285750" indent="-285750">
              <a:buFont typeface="Arial" panose="020B0604020202020204" pitchFamily="34" charset="0"/>
              <a:buChar char="•"/>
            </a:pPr>
            <a:r>
              <a:rPr lang="en-GB" sz="2800" dirty="0"/>
              <a:t>Health and Social Care</a:t>
            </a:r>
          </a:p>
          <a:p>
            <a:pPr marL="285750" indent="-285750">
              <a:buFont typeface="Arial" panose="020B0604020202020204" pitchFamily="34" charset="0"/>
              <a:buChar char="•"/>
            </a:pPr>
            <a:r>
              <a:rPr lang="en-GB" sz="2800" dirty="0"/>
              <a:t>Triple Science</a:t>
            </a:r>
          </a:p>
          <a:p>
            <a:pPr marL="285750" indent="-285750">
              <a:buFont typeface="Arial" panose="020B0604020202020204" pitchFamily="34" charset="0"/>
              <a:buChar char="•"/>
            </a:pPr>
            <a:r>
              <a:rPr lang="en-GB" sz="2800" dirty="0"/>
              <a:t>Psychology</a:t>
            </a:r>
          </a:p>
          <a:p>
            <a:endParaRPr lang="en-GB" dirty="0"/>
          </a:p>
        </p:txBody>
      </p:sp>
    </p:spTree>
    <p:extLst>
      <p:ext uri="{BB962C8B-B14F-4D97-AF65-F5344CB8AC3E}">
        <p14:creationId xmlns:p14="http://schemas.microsoft.com/office/powerpoint/2010/main" val="2371799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E0F8FB-0B2F-4EF6-85CD-84B278A86FFD}"/>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This Session</a:t>
            </a:r>
          </a:p>
        </p:txBody>
      </p:sp>
      <p:graphicFrame>
        <p:nvGraphicFramePr>
          <p:cNvPr id="5" name="Content Placeholder 2">
            <a:extLst>
              <a:ext uri="{FF2B5EF4-FFF2-40B4-BE49-F238E27FC236}">
                <a16:creationId xmlns:a16="http://schemas.microsoft.com/office/drawing/2014/main" id="{9B16CBAB-2709-4580-893E-F15363538781}"/>
              </a:ext>
            </a:extLst>
          </p:cNvPr>
          <p:cNvGraphicFramePr>
            <a:graphicFrameLocks noGrp="1"/>
          </p:cNvGraphicFramePr>
          <p:nvPr>
            <p:ph idx="1"/>
            <p:extLst>
              <p:ext uri="{D42A27DB-BD31-4B8C-83A1-F6EECF244321}">
                <p14:modId xmlns:p14="http://schemas.microsoft.com/office/powerpoint/2010/main" val="401456211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474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E047-5259-1E67-996D-CD864875A506}"/>
              </a:ext>
            </a:extLst>
          </p:cNvPr>
          <p:cNvSpPr>
            <a:spLocks noGrp="1"/>
          </p:cNvSpPr>
          <p:nvPr>
            <p:ph type="title"/>
          </p:nvPr>
        </p:nvSpPr>
        <p:spPr/>
        <p:txBody>
          <a:bodyPr>
            <a:normAutofit fontScale="90000"/>
          </a:bodyPr>
          <a:lstStyle/>
          <a:p>
            <a:r>
              <a:rPr lang="en-GB" dirty="0"/>
              <a:t>Exploring Demand 	</a:t>
            </a:r>
          </a:p>
        </p:txBody>
      </p:sp>
      <p:sp>
        <p:nvSpPr>
          <p:cNvPr id="3" name="Content Placeholder 2">
            <a:extLst>
              <a:ext uri="{FF2B5EF4-FFF2-40B4-BE49-F238E27FC236}">
                <a16:creationId xmlns:a16="http://schemas.microsoft.com/office/drawing/2014/main" id="{1CDBF8D0-C297-52FF-858C-58F438796DD5}"/>
              </a:ext>
            </a:extLst>
          </p:cNvPr>
          <p:cNvSpPr>
            <a:spLocks noGrp="1"/>
          </p:cNvSpPr>
          <p:nvPr>
            <p:ph idx="1"/>
          </p:nvPr>
        </p:nvSpPr>
        <p:spPr/>
        <p:txBody>
          <a:bodyPr vert="horz" lIns="91440" tIns="45720" rIns="91440" bIns="45720" rtlCol="0" anchor="t">
            <a:normAutofit/>
          </a:bodyPr>
          <a:lstStyle/>
          <a:p>
            <a:r>
              <a:rPr lang="en-GB" dirty="0"/>
              <a:t>We will have an option on the form to ask if students who are targeted a 7 would be interested in undertaking Triple Science as an additional (9</a:t>
            </a:r>
            <a:r>
              <a:rPr lang="en-GB" baseline="30000" dirty="0"/>
              <a:t>th</a:t>
            </a:r>
            <a:r>
              <a:rPr lang="en-GB" dirty="0"/>
              <a:t>) option. </a:t>
            </a:r>
          </a:p>
          <a:p>
            <a:endParaRPr lang="en-GB" dirty="0"/>
          </a:p>
          <a:p>
            <a:r>
              <a:rPr lang="en-GB" dirty="0"/>
              <a:t>This would be a reduction of English and Mathematics as well as additional time in form and potentially after school. </a:t>
            </a:r>
          </a:p>
          <a:p>
            <a:endParaRPr lang="en-GB" dirty="0"/>
          </a:p>
          <a:p>
            <a:r>
              <a:rPr lang="en-GB" dirty="0">
                <a:latin typeface="Calibri"/>
                <a:ea typeface="Calibri"/>
                <a:cs typeface="Calibri"/>
              </a:rPr>
              <a:t>For the majority of students it is more important to seek a grade 4+ or grade 5+ in English and Mathematics.</a:t>
            </a:r>
          </a:p>
        </p:txBody>
      </p:sp>
    </p:spTree>
    <p:extLst>
      <p:ext uri="{BB962C8B-B14F-4D97-AF65-F5344CB8AC3E}">
        <p14:creationId xmlns:p14="http://schemas.microsoft.com/office/powerpoint/2010/main" val="1753049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How Options affect your Career</a:t>
            </a:r>
          </a:p>
        </p:txBody>
      </p:sp>
      <p:sp>
        <p:nvSpPr>
          <p:cNvPr id="3" name="Content Placeholder 2"/>
          <p:cNvSpPr>
            <a:spLocks noGrp="1"/>
          </p:cNvSpPr>
          <p:nvPr>
            <p:ph idx="1"/>
          </p:nvPr>
        </p:nvSpPr>
        <p:spPr/>
        <p:txBody>
          <a:bodyPr/>
          <a:lstStyle/>
          <a:p>
            <a:pPr marL="0" indent="0">
              <a:buNone/>
            </a:pPr>
            <a:r>
              <a:rPr lang="en-GB"/>
              <a:t>Doctor</a:t>
            </a:r>
          </a:p>
        </p:txBody>
      </p:sp>
      <p:graphicFrame>
        <p:nvGraphicFramePr>
          <p:cNvPr id="4" name="Diagram 3"/>
          <p:cNvGraphicFramePr/>
          <p:nvPr>
            <p:extLst>
              <p:ext uri="{D42A27DB-BD31-4B8C-83A1-F6EECF244321}">
                <p14:modId xmlns:p14="http://schemas.microsoft.com/office/powerpoint/2010/main" val="3884415794"/>
              </p:ext>
            </p:extLst>
          </p:nvPr>
        </p:nvGraphicFramePr>
        <p:xfrm>
          <a:off x="2328862" y="1916832"/>
          <a:ext cx="609600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17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How Options affect your Career</a:t>
            </a:r>
          </a:p>
        </p:txBody>
      </p:sp>
      <p:sp>
        <p:nvSpPr>
          <p:cNvPr id="3" name="Content Placeholder 2"/>
          <p:cNvSpPr>
            <a:spLocks noGrp="1"/>
          </p:cNvSpPr>
          <p:nvPr>
            <p:ph idx="1"/>
          </p:nvPr>
        </p:nvSpPr>
        <p:spPr/>
        <p:txBody>
          <a:bodyPr/>
          <a:lstStyle/>
          <a:p>
            <a:pPr marL="0" indent="0">
              <a:buNone/>
            </a:pPr>
            <a:r>
              <a:rPr lang="en-GB"/>
              <a:t>Entrepreneur</a:t>
            </a:r>
          </a:p>
        </p:txBody>
      </p:sp>
      <p:graphicFrame>
        <p:nvGraphicFramePr>
          <p:cNvPr id="4" name="Diagram 3"/>
          <p:cNvGraphicFramePr/>
          <p:nvPr>
            <p:extLst>
              <p:ext uri="{D42A27DB-BD31-4B8C-83A1-F6EECF244321}">
                <p14:modId xmlns:p14="http://schemas.microsoft.com/office/powerpoint/2010/main" val="1350903377"/>
              </p:ext>
            </p:extLst>
          </p:nvPr>
        </p:nvGraphicFramePr>
        <p:xfrm>
          <a:off x="2045060" y="1844824"/>
          <a:ext cx="60960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403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alibri"/>
                <a:ea typeface="Calibri"/>
                <a:cs typeface="Calibri"/>
              </a:rPr>
              <a:t>How Options affect your Career</a:t>
            </a:r>
            <a:endParaRPr lang="en-GB" dirty="0"/>
          </a:p>
        </p:txBody>
      </p:sp>
      <p:sp>
        <p:nvSpPr>
          <p:cNvPr id="3" name="Content Placeholder 2">
            <a:extLst>
              <a:ext uri="{FF2B5EF4-FFF2-40B4-BE49-F238E27FC236}">
                <a16:creationId xmlns:a16="http://schemas.microsoft.com/office/drawing/2014/main" id="{9B31256A-37EC-422A-BEE5-9AAB34020926}"/>
              </a:ext>
            </a:extLst>
          </p:cNvPr>
          <p:cNvSpPr>
            <a:spLocks noGrp="1"/>
          </p:cNvSpPr>
          <p:nvPr>
            <p:ph idx="1"/>
          </p:nvPr>
        </p:nvSpPr>
        <p:spPr/>
        <p:txBody>
          <a:bodyPr vert="horz" lIns="91440" tIns="45720" rIns="91440" bIns="45720" rtlCol="0" anchor="t">
            <a:normAutofit/>
          </a:bodyPr>
          <a:lstStyle/>
          <a:p>
            <a:pPr marL="0" indent="0">
              <a:buNone/>
            </a:pPr>
            <a:r>
              <a:rPr lang="en-GB" dirty="0">
                <a:latin typeface="Calibri"/>
                <a:ea typeface="Calibri"/>
                <a:cs typeface="Calibri"/>
              </a:rPr>
              <a:t>Construction </a:t>
            </a:r>
            <a:endParaRPr lang="en-GB" dirty="0">
              <a:ea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1746015758"/>
              </p:ext>
            </p:extLst>
          </p:nvPr>
        </p:nvGraphicFramePr>
        <p:xfrm>
          <a:off x="2045060" y="1844824"/>
          <a:ext cx="6096000"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58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arrows painted on the asphalt">
            <a:extLst>
              <a:ext uri="{FF2B5EF4-FFF2-40B4-BE49-F238E27FC236}">
                <a16:creationId xmlns:a16="http://schemas.microsoft.com/office/drawing/2014/main" id="{B0509C9E-4C3B-EDCF-A829-72FB757CB9CC}"/>
              </a:ext>
            </a:extLst>
          </p:cNvPr>
          <p:cNvPicPr>
            <a:picLocks noChangeAspect="1"/>
          </p:cNvPicPr>
          <p:nvPr/>
        </p:nvPicPr>
        <p:blipFill rotWithShape="1">
          <a:blip r:embed="rId2"/>
          <a:srcRect r="16259" b="-1"/>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0AEFE-6A4E-36F9-D868-DEE1E0FF6CE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latin typeface="+mj-lt"/>
                <a:cs typeface="+mj-cs"/>
              </a:rPr>
              <a:t>Guidance</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52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0A77F8-4ECA-8C1B-62C3-F43953851EA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Options Site</a:t>
            </a:r>
          </a:p>
        </p:txBody>
      </p:sp>
      <p:pic>
        <p:nvPicPr>
          <p:cNvPr id="5" name="Content Placeholder 4">
            <a:extLst>
              <a:ext uri="{FF2B5EF4-FFF2-40B4-BE49-F238E27FC236}">
                <a16:creationId xmlns:a16="http://schemas.microsoft.com/office/drawing/2014/main" id="{2CF17E85-293C-8EF5-FD92-2993282D0E8F}"/>
              </a:ext>
            </a:extLst>
          </p:cNvPr>
          <p:cNvPicPr>
            <a:picLocks noGrp="1" noChangeAspect="1"/>
          </p:cNvPicPr>
          <p:nvPr>
            <p:ph idx="1"/>
          </p:nvPr>
        </p:nvPicPr>
        <p:blipFill>
          <a:blip r:embed="rId2"/>
          <a:stretch>
            <a:fillRect/>
          </a:stretch>
        </p:blipFill>
        <p:spPr>
          <a:xfrm>
            <a:off x="4777316" y="800315"/>
            <a:ext cx="6780700" cy="5255041"/>
          </a:xfrm>
          <a:prstGeom prst="rect">
            <a:avLst/>
          </a:prstGeom>
        </p:spPr>
      </p:pic>
    </p:spTree>
    <p:extLst>
      <p:ext uri="{BB962C8B-B14F-4D97-AF65-F5344CB8AC3E}">
        <p14:creationId xmlns:p14="http://schemas.microsoft.com/office/powerpoint/2010/main" val="1840007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owchart: Document 1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Options Site</a:t>
            </a:r>
          </a:p>
        </p:txBody>
      </p:sp>
      <p:pic>
        <p:nvPicPr>
          <p:cNvPr id="11" name="Content Placeholder 10">
            <a:extLst>
              <a:ext uri="{FF2B5EF4-FFF2-40B4-BE49-F238E27FC236}">
                <a16:creationId xmlns:a16="http://schemas.microsoft.com/office/drawing/2014/main" id="{928572C3-DB20-4C4C-990A-3131A3E9A27F}"/>
              </a:ext>
            </a:extLst>
          </p:cNvPr>
          <p:cNvPicPr>
            <a:picLocks noGrp="1" noChangeAspect="1"/>
          </p:cNvPicPr>
          <p:nvPr>
            <p:ph idx="1"/>
          </p:nvPr>
        </p:nvPicPr>
        <p:blipFill>
          <a:blip r:embed="rId2"/>
          <a:stretch>
            <a:fillRect/>
          </a:stretch>
        </p:blipFill>
        <p:spPr>
          <a:xfrm>
            <a:off x="4207933" y="830297"/>
            <a:ext cx="7347537" cy="5198381"/>
          </a:xfrm>
          <a:prstGeom prst="rect">
            <a:avLst/>
          </a:prstGeom>
        </p:spPr>
      </p:pic>
    </p:spTree>
    <p:extLst>
      <p:ext uri="{BB962C8B-B14F-4D97-AF65-F5344CB8AC3E}">
        <p14:creationId xmlns:p14="http://schemas.microsoft.com/office/powerpoint/2010/main" val="2946531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owchart: Document 16">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Information on Every Subject</a:t>
            </a:r>
          </a:p>
        </p:txBody>
      </p:sp>
      <p:pic>
        <p:nvPicPr>
          <p:cNvPr id="11" name="Content Placeholder 10">
            <a:extLst>
              <a:ext uri="{FF2B5EF4-FFF2-40B4-BE49-F238E27FC236}">
                <a16:creationId xmlns:a16="http://schemas.microsoft.com/office/drawing/2014/main" id="{C5CCC24D-C431-4D14-8E44-C6C8986BCF33}"/>
              </a:ext>
            </a:extLst>
          </p:cNvPr>
          <p:cNvPicPr>
            <a:picLocks noGrp="1" noChangeAspect="1"/>
          </p:cNvPicPr>
          <p:nvPr>
            <p:ph idx="1"/>
          </p:nvPr>
        </p:nvPicPr>
        <p:blipFill>
          <a:blip r:embed="rId2"/>
          <a:stretch>
            <a:fillRect/>
          </a:stretch>
        </p:blipFill>
        <p:spPr>
          <a:xfrm>
            <a:off x="4207933" y="903772"/>
            <a:ext cx="7347537" cy="5051432"/>
          </a:xfrm>
          <a:prstGeom prst="rect">
            <a:avLst/>
          </a:prstGeom>
        </p:spPr>
      </p:pic>
    </p:spTree>
    <p:extLst>
      <p:ext uri="{BB962C8B-B14F-4D97-AF65-F5344CB8AC3E}">
        <p14:creationId xmlns:p14="http://schemas.microsoft.com/office/powerpoint/2010/main" val="4235853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Advice</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GB"/>
              <a:t>Consider pathways which will be complimentary with future ambition.</a:t>
            </a:r>
          </a:p>
          <a:p>
            <a:endParaRPr lang="en-GB"/>
          </a:p>
          <a:p>
            <a:r>
              <a:rPr lang="en-GB">
                <a:latin typeface="Calibri"/>
                <a:cs typeface="Calibri"/>
              </a:rPr>
              <a:t>Think about subjects which have coursework compared to those who have more exams. Design has a big coursework element, Triple Science is 6 exams.</a:t>
            </a:r>
          </a:p>
          <a:p>
            <a:pPr marL="0" indent="0">
              <a:buNone/>
            </a:pPr>
            <a:endParaRPr lang="en-GB"/>
          </a:p>
          <a:p>
            <a:r>
              <a:rPr lang="en-GB">
                <a:latin typeface="Calibri"/>
                <a:cs typeface="Calibri"/>
              </a:rPr>
              <a:t>If students are not sure go for a solid academic base. </a:t>
            </a:r>
            <a:endParaRPr lang="en-GB"/>
          </a:p>
          <a:p>
            <a:endParaRPr lang="en-GB"/>
          </a:p>
          <a:p>
            <a:r>
              <a:rPr lang="en-GB">
                <a:latin typeface="Calibri"/>
                <a:cs typeface="Calibri"/>
              </a:rPr>
              <a:t>Some specialisms now will help you decide if it is the career you really want to embark on.</a:t>
            </a:r>
          </a:p>
          <a:p>
            <a:endParaRPr lang="en-GB"/>
          </a:p>
          <a:p>
            <a:r>
              <a:rPr lang="en-GB">
                <a:latin typeface="Calibri"/>
                <a:cs typeface="Calibri"/>
              </a:rPr>
              <a:t>Don’t allow them to pick subjects because your friends are in them or because of a particular teacher. Staff change and most subjects have multiple groups.</a:t>
            </a:r>
          </a:p>
        </p:txBody>
      </p:sp>
    </p:spTree>
    <p:extLst>
      <p:ext uri="{BB962C8B-B14F-4D97-AF65-F5344CB8AC3E}">
        <p14:creationId xmlns:p14="http://schemas.microsoft.com/office/powerpoint/2010/main" val="1452322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Conference room table">
            <a:extLst>
              <a:ext uri="{FF2B5EF4-FFF2-40B4-BE49-F238E27FC236}">
                <a16:creationId xmlns:a16="http://schemas.microsoft.com/office/drawing/2014/main" id="{C76294E2-BE60-C77A-7D62-34234544368F}"/>
              </a:ext>
            </a:extLst>
          </p:cNvPr>
          <p:cNvPicPr>
            <a:picLocks noChangeAspect="1"/>
          </p:cNvPicPr>
          <p:nvPr/>
        </p:nvPicPr>
        <p:blipFill rotWithShape="1">
          <a:blip r:embed="rId2"/>
          <a:srcRect l="29592"/>
          <a:stretch/>
        </p:blipFill>
        <p:spPr>
          <a:xfrm>
            <a:off x="-1" y="-2"/>
            <a:ext cx="5410198" cy="6858002"/>
          </a:xfrm>
          <a:prstGeom prst="rect">
            <a:avLst/>
          </a:prstGeom>
        </p:spPr>
      </p:pic>
      <p:sp useBgFill="1">
        <p:nvSpPr>
          <p:cNvPr id="19" name="Rectangle 1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8F721-03F3-2379-9968-79597BB06E89}"/>
              </a:ext>
            </a:extLst>
          </p:cNvPr>
          <p:cNvSpPr>
            <a:spLocks noGrp="1"/>
          </p:cNvSpPr>
          <p:nvPr>
            <p:ph type="title"/>
          </p:nvPr>
        </p:nvSpPr>
        <p:spPr>
          <a:xfrm>
            <a:off x="6115317" y="405685"/>
            <a:ext cx="5464968" cy="1559301"/>
          </a:xfrm>
        </p:spPr>
        <p:txBody>
          <a:bodyPr>
            <a:normAutofit/>
          </a:bodyPr>
          <a:lstStyle/>
          <a:p>
            <a:r>
              <a:rPr lang="en-GB" sz="4000"/>
              <a:t>Oversubscription	</a:t>
            </a:r>
          </a:p>
        </p:txBody>
      </p:sp>
      <p:sp>
        <p:nvSpPr>
          <p:cNvPr id="3" name="Content Placeholder 2">
            <a:extLst>
              <a:ext uri="{FF2B5EF4-FFF2-40B4-BE49-F238E27FC236}">
                <a16:creationId xmlns:a16="http://schemas.microsoft.com/office/drawing/2014/main" id="{B88B5926-ADD1-0D01-EDBC-94BC928DB5BD}"/>
              </a:ext>
            </a:extLst>
          </p:cNvPr>
          <p:cNvSpPr>
            <a:spLocks noGrp="1"/>
          </p:cNvSpPr>
          <p:nvPr>
            <p:ph idx="1"/>
          </p:nvPr>
        </p:nvSpPr>
        <p:spPr>
          <a:xfrm>
            <a:off x="6115317" y="2743200"/>
            <a:ext cx="5247340" cy="3496878"/>
          </a:xfrm>
        </p:spPr>
        <p:txBody>
          <a:bodyPr anchor="ctr">
            <a:normAutofit/>
          </a:bodyPr>
          <a:lstStyle/>
          <a:p>
            <a:r>
              <a:rPr lang="en-GB" sz="1700"/>
              <a:t>Where a class is oversubscribed we will:</a:t>
            </a:r>
          </a:p>
          <a:p>
            <a:endParaRPr lang="en-GB" sz="1700"/>
          </a:p>
          <a:p>
            <a:r>
              <a:rPr lang="en-GB" sz="1700"/>
              <a:t>Firstly see if we have capacity for an additional class.</a:t>
            </a:r>
          </a:p>
          <a:p>
            <a:r>
              <a:rPr lang="en-GB" sz="1700"/>
              <a:t>Secondly apportion places based on our view of the most appropriate students for the class.</a:t>
            </a:r>
          </a:p>
          <a:p>
            <a:r>
              <a:rPr lang="en-GB" sz="1700"/>
              <a:t>Thirdly ask students if they wish to swap voluntarily.</a:t>
            </a:r>
          </a:p>
          <a:p>
            <a:r>
              <a:rPr lang="en-GB" sz="1700"/>
              <a:t>Fourthly decide by random allocation.</a:t>
            </a:r>
          </a:p>
          <a:p>
            <a:endParaRPr lang="en-GB" sz="1700"/>
          </a:p>
          <a:p>
            <a:r>
              <a:rPr lang="en-GB" sz="1700"/>
              <a:t>Not all wishes are always fulfilled in this process which is why we ask for back up choices.</a:t>
            </a:r>
          </a:p>
        </p:txBody>
      </p:sp>
    </p:spTree>
    <p:extLst>
      <p:ext uri="{BB962C8B-B14F-4D97-AF65-F5344CB8AC3E}">
        <p14:creationId xmlns:p14="http://schemas.microsoft.com/office/powerpoint/2010/main" val="249200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Timeline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24471107"/>
              </p:ext>
            </p:extLst>
          </p:nvPr>
        </p:nvGraphicFramePr>
        <p:xfrm>
          <a:off x="487363" y="974725"/>
          <a:ext cx="10729912" cy="520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74427099-4DAA-4C5F-BF70-9C58D5ED182A}"/>
              </a:ext>
            </a:extLst>
          </p:cNvPr>
          <p:cNvSpPr/>
          <p:nvPr/>
        </p:nvSpPr>
        <p:spPr>
          <a:xfrm>
            <a:off x="4439816" y="3429000"/>
            <a:ext cx="28803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Application to Sixth Form</a:t>
            </a:r>
          </a:p>
        </p:txBody>
      </p:sp>
      <p:sp>
        <p:nvSpPr>
          <p:cNvPr id="5" name="Rectangle 4">
            <a:extLst>
              <a:ext uri="{FF2B5EF4-FFF2-40B4-BE49-F238E27FC236}">
                <a16:creationId xmlns:a16="http://schemas.microsoft.com/office/drawing/2014/main" id="{95CFF9EB-43E1-42FB-B157-8FC081724843}"/>
              </a:ext>
            </a:extLst>
          </p:cNvPr>
          <p:cNvSpPr/>
          <p:nvPr/>
        </p:nvSpPr>
        <p:spPr>
          <a:xfrm>
            <a:off x="4259796" y="4869160"/>
            <a:ext cx="324036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Application to University/College</a:t>
            </a:r>
          </a:p>
        </p:txBody>
      </p:sp>
      <p:sp>
        <p:nvSpPr>
          <p:cNvPr id="6" name="Rectangle 5">
            <a:extLst>
              <a:ext uri="{FF2B5EF4-FFF2-40B4-BE49-F238E27FC236}">
                <a16:creationId xmlns:a16="http://schemas.microsoft.com/office/drawing/2014/main" id="{995AEE75-5705-4A04-B5B1-816AD51BFE95}"/>
              </a:ext>
            </a:extLst>
          </p:cNvPr>
          <p:cNvSpPr/>
          <p:nvPr/>
        </p:nvSpPr>
        <p:spPr>
          <a:xfrm>
            <a:off x="4412000" y="2016043"/>
            <a:ext cx="2880320"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Options Process</a:t>
            </a:r>
          </a:p>
        </p:txBody>
      </p:sp>
    </p:spTree>
    <p:extLst>
      <p:ext uri="{BB962C8B-B14F-4D97-AF65-F5344CB8AC3E}">
        <p14:creationId xmlns:p14="http://schemas.microsoft.com/office/powerpoint/2010/main" val="3375739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Things you need to know.</a:t>
            </a:r>
          </a:p>
        </p:txBody>
      </p:sp>
      <p:sp>
        <p:nvSpPr>
          <p:cNvPr id="3" name="Content Placeholder 2"/>
          <p:cNvSpPr>
            <a:spLocks noGrp="1"/>
          </p:cNvSpPr>
          <p:nvPr>
            <p:ph idx="1"/>
          </p:nvPr>
        </p:nvSpPr>
        <p:spPr/>
        <p:txBody>
          <a:bodyPr>
            <a:normAutofit lnSpcReduction="10000"/>
          </a:bodyPr>
          <a:lstStyle/>
          <a:p>
            <a:r>
              <a:rPr lang="en-GB" sz="2400"/>
              <a:t>All students must be in Education until 18.</a:t>
            </a:r>
          </a:p>
          <a:p>
            <a:endParaRPr lang="en-GB" sz="2400"/>
          </a:p>
          <a:p>
            <a:r>
              <a:rPr lang="en-GB" sz="2400"/>
              <a:t>English and Maths GCSE have compulsory retakes for anyone not gaining a 4.</a:t>
            </a:r>
          </a:p>
          <a:p>
            <a:endParaRPr lang="en-GB" sz="2400"/>
          </a:p>
          <a:p>
            <a:r>
              <a:rPr lang="en-GB" sz="2400"/>
              <a:t>GCSE grades make a big difference to University entries and Job Applications.</a:t>
            </a:r>
          </a:p>
          <a:p>
            <a:endParaRPr lang="en-GB" sz="2400"/>
          </a:p>
          <a:p>
            <a:r>
              <a:rPr lang="en-GB" sz="2400"/>
              <a:t>In order to do well, student will need to put in effort, attend study support and revise, you will do poorly if you do not. This is a partnership but if students are not working as hard as their teachers then they will not succeed. Families, you have an important role in making students do the work.</a:t>
            </a:r>
          </a:p>
          <a:p>
            <a:endParaRPr lang="en-GB" sz="2400"/>
          </a:p>
          <a:p>
            <a:r>
              <a:rPr lang="en-GB" sz="2400" b="0" i="0">
                <a:solidFill>
                  <a:srgbClr val="0B0C0C"/>
                </a:solidFill>
                <a:effectLst/>
                <a:latin typeface="GDS Transport"/>
              </a:rPr>
              <a:t>Students who secured one grade higher than their counterparts across nine subjects are likely to earn on average £207,000 more in their lifetime. </a:t>
            </a:r>
            <a:endParaRPr lang="en-GB" sz="2400"/>
          </a:p>
          <a:p>
            <a:endParaRPr lang="en-GB" sz="2400"/>
          </a:p>
          <a:p>
            <a:endParaRPr lang="en-GB" sz="2400"/>
          </a:p>
          <a:p>
            <a:endParaRPr lang="en-GB" sz="2400"/>
          </a:p>
        </p:txBody>
      </p:sp>
    </p:spTree>
    <p:extLst>
      <p:ext uri="{BB962C8B-B14F-4D97-AF65-F5344CB8AC3E}">
        <p14:creationId xmlns:p14="http://schemas.microsoft.com/office/powerpoint/2010/main" val="3936366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3733" y="548464"/>
            <a:ext cx="6798541" cy="1675623"/>
          </a:xfrm>
        </p:spPr>
        <p:txBody>
          <a:bodyPr anchor="b">
            <a:normAutofit/>
          </a:bodyPr>
          <a:lstStyle/>
          <a:p>
            <a:r>
              <a:rPr lang="en-GB" sz="4000"/>
              <a:t>Next Steps</a:t>
            </a:r>
          </a:p>
        </p:txBody>
      </p:sp>
      <p:pic>
        <p:nvPicPr>
          <p:cNvPr id="5" name="Picture 4" descr="Arrows pointing towards light">
            <a:extLst>
              <a:ext uri="{FF2B5EF4-FFF2-40B4-BE49-F238E27FC236}">
                <a16:creationId xmlns:a16="http://schemas.microsoft.com/office/drawing/2014/main" id="{577EAD90-C9A0-27AD-EF87-D20A2E6B5372}"/>
              </a:ext>
            </a:extLst>
          </p:cNvPr>
          <p:cNvPicPr>
            <a:picLocks noChangeAspect="1"/>
          </p:cNvPicPr>
          <p:nvPr/>
        </p:nvPicPr>
        <p:blipFill rotWithShape="1">
          <a:blip r:embed="rId3"/>
          <a:srcRect l="9714" r="49441" b="-1"/>
          <a:stretch/>
        </p:blipFill>
        <p:spPr>
          <a:xfrm>
            <a:off x="1" y="10"/>
            <a:ext cx="4196496" cy="6857990"/>
          </a:xfrm>
          <a:prstGeom prst="rect">
            <a:avLst/>
          </a:prstGeom>
          <a:effectLst/>
        </p:spPr>
      </p:pic>
      <p:sp>
        <p:nvSpPr>
          <p:cNvPr id="3" name="Content Placeholder 2"/>
          <p:cNvSpPr>
            <a:spLocks noGrp="1"/>
          </p:cNvSpPr>
          <p:nvPr>
            <p:ph idx="1"/>
          </p:nvPr>
        </p:nvSpPr>
        <p:spPr>
          <a:xfrm>
            <a:off x="4553734" y="2409830"/>
            <a:ext cx="6798539" cy="4170883"/>
          </a:xfrm>
        </p:spPr>
        <p:txBody>
          <a:bodyPr vert="horz" lIns="91440" tIns="45720" rIns="91440" bIns="45720" rtlCol="0" anchor="t">
            <a:normAutofit fontScale="85000" lnSpcReduction="10000"/>
          </a:bodyPr>
          <a:lstStyle/>
          <a:p>
            <a:r>
              <a:rPr lang="en-GB" sz="2000" dirty="0"/>
              <a:t>Visit the stands to find out more about subjects and talk to the staff. </a:t>
            </a:r>
          </a:p>
          <a:p>
            <a:endParaRPr lang="en-GB" sz="2000" dirty="0"/>
          </a:p>
          <a:p>
            <a:r>
              <a:rPr lang="en-GB" sz="2000" dirty="0"/>
              <a:t>Think carefully about your choices and discuss them as a family.</a:t>
            </a:r>
          </a:p>
          <a:p>
            <a:endParaRPr lang="en-GB" sz="2000" dirty="0"/>
          </a:p>
          <a:p>
            <a:r>
              <a:rPr lang="en-GB" sz="2000" dirty="0"/>
              <a:t>Make an appointment to speak to someone if you need advice and guidance.</a:t>
            </a:r>
          </a:p>
          <a:p>
            <a:endParaRPr lang="en-GB" sz="2000" dirty="0"/>
          </a:p>
          <a:p>
            <a:r>
              <a:rPr lang="en-GB" sz="2000" dirty="0">
                <a:latin typeface="Calibri"/>
                <a:ea typeface="Calibri"/>
                <a:cs typeface="Calibri"/>
              </a:rPr>
              <a:t>Talk to individual staff or teachers if necessary before making your decision. </a:t>
            </a:r>
            <a:endParaRPr lang="en-GB" sz="2000" dirty="0">
              <a:ea typeface="Calibri"/>
            </a:endParaRPr>
          </a:p>
          <a:p>
            <a:endParaRPr lang="en-GB" sz="2000" dirty="0"/>
          </a:p>
          <a:p>
            <a:r>
              <a:rPr lang="en-GB" sz="2000" dirty="0">
                <a:latin typeface="Calibri"/>
                <a:ea typeface="Calibri"/>
                <a:cs typeface="Calibri"/>
              </a:rPr>
              <a:t>Hand in your sheet by the deadline – </a:t>
            </a:r>
            <a:r>
              <a:rPr lang="en-GB" sz="2000" b="1" dirty="0">
                <a:latin typeface="Calibri"/>
                <a:ea typeface="Calibri"/>
                <a:cs typeface="Calibri"/>
              </a:rPr>
              <a:t>Friday 7</a:t>
            </a:r>
            <a:r>
              <a:rPr lang="en-GB" sz="2000" b="1" baseline="30000" dirty="0">
                <a:latin typeface="Calibri"/>
                <a:ea typeface="Calibri"/>
                <a:cs typeface="Calibri"/>
              </a:rPr>
              <a:t>th</a:t>
            </a:r>
            <a:r>
              <a:rPr lang="en-GB" sz="2000" b="1" dirty="0">
                <a:latin typeface="Calibri"/>
                <a:ea typeface="Calibri"/>
                <a:cs typeface="Calibri"/>
              </a:rPr>
              <a:t> March 2025</a:t>
            </a:r>
            <a:endParaRPr lang="en-GB" sz="2000" b="1" dirty="0">
              <a:latin typeface="Calibri"/>
              <a:cs typeface="Calibri"/>
            </a:endParaRPr>
          </a:p>
          <a:p>
            <a:r>
              <a:rPr lang="en-GB" sz="2000" dirty="0">
                <a:latin typeface="Calibri"/>
                <a:cs typeface="Calibri"/>
              </a:rPr>
              <a:t>Feel free to write a note to us on the sheet if there is a combination of subjects that doesn't seem possible. Tell us what you would like to do and we will help if we can.</a:t>
            </a:r>
          </a:p>
          <a:p>
            <a:pPr marL="0" indent="0">
              <a:buNone/>
            </a:pPr>
            <a:endParaRPr lang="en-GB" sz="2000" dirty="0"/>
          </a:p>
          <a:p>
            <a:endParaRPr lang="en-GB" sz="2000" dirty="0"/>
          </a:p>
          <a:p>
            <a:endParaRPr lang="en-GB" sz="2000" dirty="0"/>
          </a:p>
        </p:txBody>
      </p:sp>
    </p:spTree>
    <p:extLst>
      <p:ext uri="{BB962C8B-B14F-4D97-AF65-F5344CB8AC3E}">
        <p14:creationId xmlns:p14="http://schemas.microsoft.com/office/powerpoint/2010/main" val="3521309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Questions</a:t>
            </a:r>
          </a:p>
        </p:txBody>
      </p:sp>
      <p:pic>
        <p:nvPicPr>
          <p:cNvPr id="4" name="Content Placeholder 3" descr="Open-ended questions Specific questions Motivation questions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37471" y="1715871"/>
            <a:ext cx="4829695" cy="3719945"/>
          </a:xfrm>
        </p:spPr>
      </p:pic>
    </p:spTree>
    <p:extLst>
      <p:ext uri="{BB962C8B-B14F-4D97-AF65-F5344CB8AC3E}">
        <p14:creationId xmlns:p14="http://schemas.microsoft.com/office/powerpoint/2010/main" val="346900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ticky notes with question marks">
            <a:extLst>
              <a:ext uri="{FF2B5EF4-FFF2-40B4-BE49-F238E27FC236}">
                <a16:creationId xmlns:a16="http://schemas.microsoft.com/office/drawing/2014/main" id="{AC84F0CA-9120-CE9F-2CF8-9E0B3F6045C5}"/>
              </a:ext>
            </a:extLst>
          </p:cNvPr>
          <p:cNvPicPr>
            <a:picLocks noChangeAspect="1"/>
          </p:cNvPicPr>
          <p:nvPr/>
        </p:nvPicPr>
        <p:blipFill rotWithShape="1">
          <a:blip r:embed="rId2"/>
          <a:srcRect t="10162" b="5569"/>
          <a:stretch/>
        </p:blipFill>
        <p:spPr>
          <a:xfrm>
            <a:off x="-3047" y="10"/>
            <a:ext cx="12191999" cy="6857990"/>
          </a:xfrm>
          <a:prstGeom prst="rect">
            <a:avLst/>
          </a:prstGeom>
        </p:spPr>
      </p:pic>
      <p:sp>
        <p:nvSpPr>
          <p:cNvPr id="25" name="Rectangle 2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1A324E-E412-4FEB-94E2-485CCC18EE86}"/>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latin typeface="+mj-lt"/>
                <a:cs typeface="+mj-cs"/>
              </a:rPr>
              <a:t>What Are Options?</a:t>
            </a:r>
          </a:p>
        </p:txBody>
      </p:sp>
    </p:spTree>
    <p:extLst>
      <p:ext uri="{BB962C8B-B14F-4D97-AF65-F5344CB8AC3E}">
        <p14:creationId xmlns:p14="http://schemas.microsoft.com/office/powerpoint/2010/main" val="10426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Options</a:t>
            </a:r>
          </a:p>
        </p:txBody>
      </p:sp>
      <p:sp>
        <p:nvSpPr>
          <p:cNvPr id="3" name="Content Placeholder 2"/>
          <p:cNvSpPr>
            <a:spLocks noGrp="1"/>
          </p:cNvSpPr>
          <p:nvPr>
            <p:ph idx="1"/>
          </p:nvPr>
        </p:nvSpPr>
        <p:spPr>
          <a:xfrm>
            <a:off x="4810259" y="649480"/>
            <a:ext cx="6555347" cy="5546047"/>
          </a:xfrm>
        </p:spPr>
        <p:txBody>
          <a:bodyPr anchor="ctr">
            <a:normAutofit/>
          </a:bodyPr>
          <a:lstStyle/>
          <a:p>
            <a:r>
              <a:rPr lang="en-GB" sz="1900"/>
              <a:t>Options is the process of deciding the qualifications you will take at the end of Year 11. These are GCSE or equivalent qualifications. Some equivalent qualifications are BTECs or Cambridge Nationals, they all have the same value.</a:t>
            </a:r>
          </a:p>
          <a:p>
            <a:endParaRPr lang="en-GB" sz="1900"/>
          </a:p>
          <a:p>
            <a:r>
              <a:rPr lang="en-GB" sz="1900"/>
              <a:t>They are what are known as Level 2 qualifications.</a:t>
            </a:r>
          </a:p>
          <a:p>
            <a:endParaRPr lang="en-GB" sz="1900"/>
          </a:p>
          <a:p>
            <a:r>
              <a:rPr lang="en-GB" sz="1900"/>
              <a:t>GCSEs are graded 1-9 with 9 the highest. BTECs are graded Pass, Merit, Distinction and Distinction*.</a:t>
            </a:r>
          </a:p>
          <a:p>
            <a:endParaRPr lang="en-GB" sz="1900"/>
          </a:p>
          <a:p>
            <a:r>
              <a:rPr lang="en-GB" sz="1900"/>
              <a:t>Some subjects will be compulsory.</a:t>
            </a:r>
          </a:p>
          <a:p>
            <a:endParaRPr lang="en-GB" sz="1900"/>
          </a:p>
          <a:p>
            <a:r>
              <a:rPr lang="en-GB" sz="1900"/>
              <a:t>The first chance for students to choose which subjects they want to study.</a:t>
            </a:r>
          </a:p>
          <a:p>
            <a:endParaRPr lang="en-GB" sz="1900"/>
          </a:p>
          <a:p>
            <a:r>
              <a:rPr lang="en-GB" sz="1900"/>
              <a:t>The first chance to specialise in areas that interest them.</a:t>
            </a:r>
          </a:p>
          <a:p>
            <a:endParaRPr lang="en-GB" sz="1900"/>
          </a:p>
          <a:p>
            <a:endParaRPr lang="en-GB" sz="1900"/>
          </a:p>
        </p:txBody>
      </p:sp>
    </p:spTree>
    <p:extLst>
      <p:ext uri="{BB962C8B-B14F-4D97-AF65-F5344CB8AC3E}">
        <p14:creationId xmlns:p14="http://schemas.microsoft.com/office/powerpoint/2010/main" val="184915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55F12-3BA0-F6B7-ED91-B16C9062D21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1-9 Vs A*-E</a:t>
            </a:r>
          </a:p>
        </p:txBody>
      </p:sp>
      <p:pic>
        <p:nvPicPr>
          <p:cNvPr id="1026" name="Picture 2" descr="GCSE 9 to 1 grades: a brief guide for parents - The Ofqual blog">
            <a:extLst>
              <a:ext uri="{FF2B5EF4-FFF2-40B4-BE49-F238E27FC236}">
                <a16:creationId xmlns:a16="http://schemas.microsoft.com/office/drawing/2014/main" id="{A3205141-D67B-56E3-F817-AB00E3F482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912327" y="643466"/>
            <a:ext cx="4510678"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38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Person holding a puzzle piece">
            <a:extLst>
              <a:ext uri="{FF2B5EF4-FFF2-40B4-BE49-F238E27FC236}">
                <a16:creationId xmlns:a16="http://schemas.microsoft.com/office/drawing/2014/main" id="{2B67B120-6353-AA8E-5939-9468CF781992}"/>
              </a:ext>
            </a:extLst>
          </p:cNvPr>
          <p:cNvPicPr>
            <a:picLocks noChangeAspect="1"/>
          </p:cNvPicPr>
          <p:nvPr/>
        </p:nvPicPr>
        <p:blipFill rotWithShape="1">
          <a:blip r:embed="rId2"/>
          <a:srcRect r="14363" b="-1"/>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A555F-49BE-4186-BBAC-F57AC0448DD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latin typeface="+mj-lt"/>
                <a:cs typeface="+mj-cs"/>
              </a:rPr>
              <a:t>Options Link With Careers</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90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1680-CC0D-4E9A-C76E-959B5801B5AC}"/>
              </a:ext>
            </a:extLst>
          </p:cNvPr>
          <p:cNvSpPr>
            <a:spLocks noGrp="1"/>
          </p:cNvSpPr>
          <p:nvPr>
            <p:ph type="title"/>
          </p:nvPr>
        </p:nvSpPr>
        <p:spPr/>
        <p:txBody>
          <a:bodyPr>
            <a:normAutofit fontScale="90000"/>
          </a:bodyPr>
          <a:lstStyle/>
          <a:p>
            <a:r>
              <a:rPr lang="en-GB"/>
              <a:t>Fundamentally</a:t>
            </a:r>
          </a:p>
        </p:txBody>
      </p:sp>
      <p:sp>
        <p:nvSpPr>
          <p:cNvPr id="3" name="Content Placeholder 2">
            <a:extLst>
              <a:ext uri="{FF2B5EF4-FFF2-40B4-BE49-F238E27FC236}">
                <a16:creationId xmlns:a16="http://schemas.microsoft.com/office/drawing/2014/main" id="{15E47769-8EDE-BF43-3A22-297AE1CAB636}"/>
              </a:ext>
            </a:extLst>
          </p:cNvPr>
          <p:cNvSpPr>
            <a:spLocks noGrp="1"/>
          </p:cNvSpPr>
          <p:nvPr>
            <p:ph idx="1"/>
          </p:nvPr>
        </p:nvSpPr>
        <p:spPr/>
        <p:txBody>
          <a:bodyPr>
            <a:normAutofit fontScale="92500" lnSpcReduction="10000"/>
          </a:bodyPr>
          <a:lstStyle/>
          <a:p>
            <a:r>
              <a:rPr lang="en-GB" dirty="0"/>
              <a:t>GCSEs are a gateway to the next step in education and getting a job in the field that your child would like to get a job in. All students must be in education until the age of 18.</a:t>
            </a:r>
          </a:p>
          <a:p>
            <a:endParaRPr lang="en-GB" dirty="0"/>
          </a:p>
          <a:p>
            <a:r>
              <a:rPr lang="en-GB" dirty="0"/>
              <a:t>This is why, even at this point, thinking about the following step is important. Will you be doing A-Levels or a practical course. If you do not pick a subject at GCSE you may find the A-Level more challenging, especially the Sciences.</a:t>
            </a:r>
          </a:p>
          <a:p>
            <a:endParaRPr lang="en-GB" dirty="0"/>
          </a:p>
          <a:p>
            <a:r>
              <a:rPr lang="en-GB" dirty="0"/>
              <a:t>While this choice does not definitely lock off any career it will influence future direction.  </a:t>
            </a:r>
          </a:p>
          <a:p>
            <a:endParaRPr lang="en-GB" dirty="0"/>
          </a:p>
          <a:p>
            <a:r>
              <a:rPr lang="en-GB" dirty="0"/>
              <a:t>Not getting 4s in English and Mathematics means compulsory retakes throughout Post 16.</a:t>
            </a:r>
          </a:p>
        </p:txBody>
      </p:sp>
    </p:spTree>
    <p:extLst>
      <p:ext uri="{BB962C8B-B14F-4D97-AF65-F5344CB8AC3E}">
        <p14:creationId xmlns:p14="http://schemas.microsoft.com/office/powerpoint/2010/main" val="373385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60041" y="2132856"/>
            <a:ext cx="2880828" cy="3706156"/>
          </a:xfrm>
        </p:spPr>
        <p:txBody>
          <a:bodyPr vert="horz" lIns="91440" tIns="45720" rIns="91440" bIns="45720" rtlCol="0" anchor="t">
            <a:normAutofit/>
          </a:bodyPr>
          <a:lstStyle/>
          <a:p>
            <a:r>
              <a:rPr lang="en-US" sz="4000" kern="1200" dirty="0">
                <a:solidFill>
                  <a:srgbClr val="FFFFFF"/>
                </a:solidFill>
                <a:latin typeface="+mj-lt"/>
                <a:ea typeface="+mj-ea"/>
                <a:cs typeface="+mj-cs"/>
              </a:rPr>
              <a:t>Talking to your Child About Careers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893214"/>
              </p:ext>
            </p:extLst>
          </p:nvPr>
        </p:nvGraphicFramePr>
        <p:xfrm>
          <a:off x="2802964" y="869154"/>
          <a:ext cx="10729912" cy="520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6352872"/>
      </p:ext>
    </p:extLst>
  </p:cSld>
  <p:clrMapOvr>
    <a:masterClrMapping/>
  </p:clrMapOvr>
</p:sld>
</file>

<file path=ppt/theme/theme1.xml><?xml version="1.0" encoding="utf-8"?>
<a:theme xmlns:a="http://schemas.openxmlformats.org/drawingml/2006/main" name="Shireland 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ireland New" id="{07FECF27-89C1-45A1-95FA-86C280964AFF}" vid="{3CDFED38-14EF-4044-A645-EC2999D024D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44B49CF-7085-4BB4-8993-24C881EEC1CB}" vid="{BE2241AF-8E63-462C-BB40-A4FAEF850ADC}"/>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Shireland New</Template>
  <TotalTime>1337</TotalTime>
  <Words>1272</Words>
  <Application>Microsoft Office PowerPoint</Application>
  <PresentationFormat>Widescreen</PresentationFormat>
  <Paragraphs>217</Paragraphs>
  <Slides>32</Slides>
  <Notes>3</Notes>
  <HiddenSlides>0</HiddenSlides>
  <MMClips>0</MMClips>
  <ScaleCrop>false</ScaleCrop>
  <HeadingPairs>
    <vt:vector size="4" baseType="variant">
      <vt:variant>
        <vt:lpstr>Theme</vt:lpstr>
      </vt:variant>
      <vt:variant>
        <vt:i4>5</vt:i4>
      </vt:variant>
      <vt:variant>
        <vt:lpstr>Slide Titles</vt:lpstr>
      </vt:variant>
      <vt:variant>
        <vt:i4>32</vt:i4>
      </vt:variant>
    </vt:vector>
  </HeadingPairs>
  <TitlesOfParts>
    <vt:vector size="37" baseType="lpstr">
      <vt:lpstr>Shireland New</vt:lpstr>
      <vt:lpstr>Custom Design</vt:lpstr>
      <vt:lpstr>Theme1</vt:lpstr>
      <vt:lpstr>1_Custom Design</vt:lpstr>
      <vt:lpstr>3_Custom Design</vt:lpstr>
      <vt:lpstr>Options 2025</vt:lpstr>
      <vt:lpstr>This Session</vt:lpstr>
      <vt:lpstr>Timeline</vt:lpstr>
      <vt:lpstr>What Are Options?</vt:lpstr>
      <vt:lpstr>Options</vt:lpstr>
      <vt:lpstr>1-9 Vs A*-E</vt:lpstr>
      <vt:lpstr>Options Link With Careers</vt:lpstr>
      <vt:lpstr>Fundamentally</vt:lpstr>
      <vt:lpstr>Talking to your Child About Careers</vt:lpstr>
      <vt:lpstr>Questions for Students to Ask Themselves</vt:lpstr>
      <vt:lpstr>Job Market Changes</vt:lpstr>
      <vt:lpstr>PowerPoint Presentation</vt:lpstr>
      <vt:lpstr>The World is Changing - Opportunities</vt:lpstr>
      <vt:lpstr>Compulsory Subjects</vt:lpstr>
      <vt:lpstr>Compulsory Subjects for All Students</vt:lpstr>
      <vt:lpstr>English Baccalaureate – A Choice</vt:lpstr>
      <vt:lpstr>Home and Community Languages</vt:lpstr>
      <vt:lpstr>8 Qualifications</vt:lpstr>
      <vt:lpstr>3 From</vt:lpstr>
      <vt:lpstr>Exploring Demand  </vt:lpstr>
      <vt:lpstr>How Options affect your Career</vt:lpstr>
      <vt:lpstr>How Options affect your Career</vt:lpstr>
      <vt:lpstr>How Options affect your Career</vt:lpstr>
      <vt:lpstr>Guidance</vt:lpstr>
      <vt:lpstr>Options Site</vt:lpstr>
      <vt:lpstr>Options Site</vt:lpstr>
      <vt:lpstr>Information on Every Subject</vt:lpstr>
      <vt:lpstr>Advice</vt:lpstr>
      <vt:lpstr>Oversubscription </vt:lpstr>
      <vt:lpstr>Things you need to know.</vt:lpstr>
      <vt:lpstr>Next Steps</vt:lpstr>
      <vt:lpstr>Questions</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scruton</dc:creator>
  <cp:lastModifiedBy>Mr G Faux (WBCA)</cp:lastModifiedBy>
  <cp:revision>53</cp:revision>
  <cp:lastPrinted>2012-03-06T08:36:50Z</cp:lastPrinted>
  <dcterms:created xsi:type="dcterms:W3CDTF">2011-09-16T11:06:29Z</dcterms:created>
  <dcterms:modified xsi:type="dcterms:W3CDTF">2025-01-30T18:34:39Z</dcterms:modified>
</cp:coreProperties>
</file>